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8" r:id="rId9"/>
    <p:sldId id="269" r:id="rId10"/>
    <p:sldId id="260" r:id="rId11"/>
    <p:sldId id="266" r:id="rId12"/>
    <p:sldId id="267" r:id="rId13"/>
    <p:sldId id="261" r:id="rId14"/>
    <p:sldId id="27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92A"/>
    <a:srgbClr val="50908A"/>
    <a:srgbClr val="EC7B23"/>
    <a:srgbClr val="4D3B2C"/>
    <a:srgbClr val="FFFFFF"/>
    <a:srgbClr val="013F28"/>
    <a:srgbClr val="E40274"/>
    <a:srgbClr val="E31E2F"/>
    <a:srgbClr val="9ABD36"/>
    <a:srgbClr val="009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2CD91-84F2-45D8-A0FC-4EE9C34BE33B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E2C2AD75-0226-4C50-87FE-CE6A623FF4ED}">
      <dgm:prSet phldrT="[نص]"/>
      <dgm:spPr>
        <a:solidFill>
          <a:srgbClr val="EC7B23"/>
        </a:solidFill>
      </dgm:spPr>
      <dgm:t>
        <a:bodyPr/>
        <a:lstStyle/>
        <a:p>
          <a:pPr rtl="1"/>
          <a:r>
            <a:rPr lang="ar-SA" dirty="0" smtClean="0"/>
            <a:t>الضمائر</a:t>
          </a:r>
          <a:endParaRPr lang="ar-SA" dirty="0"/>
        </a:p>
      </dgm:t>
    </dgm:pt>
    <dgm:pt modelId="{E1C25C8F-7DA3-49DF-89B1-060FED841B09}" type="parTrans" cxnId="{4DC30B6F-6422-44F7-9A12-9E755D6FC7D6}">
      <dgm:prSet/>
      <dgm:spPr/>
      <dgm:t>
        <a:bodyPr/>
        <a:lstStyle/>
        <a:p>
          <a:pPr rtl="1"/>
          <a:endParaRPr lang="ar-SA"/>
        </a:p>
      </dgm:t>
    </dgm:pt>
    <dgm:pt modelId="{388DCFBA-8F12-46A7-9A61-6694AD9BF3FF}" type="sibTrans" cxnId="{4DC30B6F-6422-44F7-9A12-9E755D6FC7D6}">
      <dgm:prSet/>
      <dgm:spPr/>
      <dgm:t>
        <a:bodyPr/>
        <a:lstStyle/>
        <a:p>
          <a:pPr rtl="1"/>
          <a:endParaRPr lang="ar-SA"/>
        </a:p>
      </dgm:t>
    </dgm:pt>
    <dgm:pt modelId="{A48FF903-61E6-48B2-A13B-BD1C05AED341}">
      <dgm:prSet phldrT="[نص]"/>
      <dgm:spPr>
        <a:solidFill>
          <a:srgbClr val="4D3B2C"/>
        </a:solidFill>
      </dgm:spPr>
      <dgm:t>
        <a:bodyPr/>
        <a:lstStyle/>
        <a:p>
          <a:pPr rtl="1"/>
          <a:r>
            <a:rPr lang="ar-SA" dirty="0" smtClean="0"/>
            <a:t>من حيث الشكل</a:t>
          </a:r>
          <a:endParaRPr lang="ar-SA" dirty="0"/>
        </a:p>
      </dgm:t>
    </dgm:pt>
    <dgm:pt modelId="{7C389A1B-B534-437A-A8F0-6B074103AE8C}" type="parTrans" cxnId="{E15F7B7E-1D92-4F62-9EC6-BDE4D5A9B296}">
      <dgm:prSet/>
      <dgm:spPr/>
      <dgm:t>
        <a:bodyPr/>
        <a:lstStyle/>
        <a:p>
          <a:pPr rtl="1"/>
          <a:endParaRPr lang="ar-SA"/>
        </a:p>
      </dgm:t>
    </dgm:pt>
    <dgm:pt modelId="{096963A1-C1A5-4C97-90EB-7207BD4FD528}" type="sibTrans" cxnId="{E15F7B7E-1D92-4F62-9EC6-BDE4D5A9B296}">
      <dgm:prSet/>
      <dgm:spPr/>
      <dgm:t>
        <a:bodyPr/>
        <a:lstStyle/>
        <a:p>
          <a:pPr rtl="1"/>
          <a:endParaRPr lang="ar-SA"/>
        </a:p>
      </dgm:t>
    </dgm:pt>
    <dgm:pt modelId="{BE5970BC-C2B5-4C3A-93C2-B958974F4781}">
      <dgm:prSet phldrT="[نص]"/>
      <dgm:spPr>
        <a:solidFill>
          <a:srgbClr val="50908A"/>
        </a:solidFill>
      </dgm:spPr>
      <dgm:t>
        <a:bodyPr/>
        <a:lstStyle/>
        <a:p>
          <a:pPr rtl="1"/>
          <a:r>
            <a:rPr lang="ar-SA" dirty="0" smtClean="0"/>
            <a:t>متصل</a:t>
          </a:r>
        </a:p>
        <a:p>
          <a:pPr rtl="1"/>
          <a:r>
            <a:rPr lang="ar-SA" dirty="0" smtClean="0"/>
            <a:t>مثال : ذهبت , سمعت</a:t>
          </a:r>
          <a:endParaRPr lang="ar-SA" dirty="0"/>
        </a:p>
      </dgm:t>
    </dgm:pt>
    <dgm:pt modelId="{0C1CD0CD-34BD-49DF-B8F1-59C0A59E8952}" type="parTrans" cxnId="{028C95AD-9A2F-4BC0-99F5-B34ABBCA659C}">
      <dgm:prSet/>
      <dgm:spPr/>
      <dgm:t>
        <a:bodyPr/>
        <a:lstStyle/>
        <a:p>
          <a:pPr rtl="1"/>
          <a:endParaRPr lang="ar-SA"/>
        </a:p>
      </dgm:t>
    </dgm:pt>
    <dgm:pt modelId="{51BB9E55-47C8-4222-B0AD-85883F210821}" type="sibTrans" cxnId="{028C95AD-9A2F-4BC0-99F5-B34ABBCA659C}">
      <dgm:prSet/>
      <dgm:spPr/>
      <dgm:t>
        <a:bodyPr/>
        <a:lstStyle/>
        <a:p>
          <a:pPr rtl="1"/>
          <a:endParaRPr lang="ar-SA"/>
        </a:p>
      </dgm:t>
    </dgm:pt>
    <dgm:pt modelId="{0F5A15E0-436F-4B26-8D90-89D1CB2C6EBA}">
      <dgm:prSet phldrT="[نص]"/>
      <dgm:spPr>
        <a:solidFill>
          <a:srgbClr val="50908A"/>
        </a:solidFill>
      </dgm:spPr>
      <dgm:t>
        <a:bodyPr/>
        <a:lstStyle/>
        <a:p>
          <a:pPr rtl="1"/>
          <a:r>
            <a:rPr lang="ar-SA" dirty="0" smtClean="0"/>
            <a:t>منفصل</a:t>
          </a:r>
        </a:p>
        <a:p>
          <a:pPr rtl="1"/>
          <a:r>
            <a:rPr lang="ar-SA" dirty="0" smtClean="0"/>
            <a:t>مثال : نحن , هي</a:t>
          </a:r>
          <a:endParaRPr lang="ar-SA" dirty="0"/>
        </a:p>
      </dgm:t>
    </dgm:pt>
    <dgm:pt modelId="{02A40B4B-3968-41A4-81DA-1D3471DB591E}" type="parTrans" cxnId="{7EDA915B-874D-4260-B4C5-E77A37620797}">
      <dgm:prSet/>
      <dgm:spPr/>
      <dgm:t>
        <a:bodyPr/>
        <a:lstStyle/>
        <a:p>
          <a:pPr rtl="1"/>
          <a:endParaRPr lang="ar-SA"/>
        </a:p>
      </dgm:t>
    </dgm:pt>
    <dgm:pt modelId="{188EDD1C-8D74-4A5E-BA7C-8AE6440AB66F}" type="sibTrans" cxnId="{7EDA915B-874D-4260-B4C5-E77A37620797}">
      <dgm:prSet/>
      <dgm:spPr/>
      <dgm:t>
        <a:bodyPr/>
        <a:lstStyle/>
        <a:p>
          <a:pPr rtl="1"/>
          <a:endParaRPr lang="ar-SA"/>
        </a:p>
      </dgm:t>
    </dgm:pt>
    <dgm:pt modelId="{0A952F6F-1029-4FF7-B770-052179FFDFB5}">
      <dgm:prSet phldrT="[نص]"/>
      <dgm:spPr>
        <a:solidFill>
          <a:srgbClr val="4D3B2C"/>
        </a:solidFill>
      </dgm:spPr>
      <dgm:t>
        <a:bodyPr/>
        <a:lstStyle/>
        <a:p>
          <a:pPr rtl="1"/>
          <a:r>
            <a:rPr lang="ar-SA" dirty="0" smtClean="0"/>
            <a:t>من حيث الدلالة</a:t>
          </a:r>
          <a:endParaRPr lang="ar-SA" dirty="0"/>
        </a:p>
      </dgm:t>
    </dgm:pt>
    <dgm:pt modelId="{1141ACCD-8CA0-4CB9-B574-C260551915B4}" type="parTrans" cxnId="{95F825AD-5E1F-4833-86A4-713850BFE23D}">
      <dgm:prSet/>
      <dgm:spPr/>
      <dgm:t>
        <a:bodyPr/>
        <a:lstStyle/>
        <a:p>
          <a:pPr rtl="1"/>
          <a:endParaRPr lang="ar-SA"/>
        </a:p>
      </dgm:t>
    </dgm:pt>
    <dgm:pt modelId="{289D287A-B434-470E-B743-AF29B3F7955A}" type="sibTrans" cxnId="{95F825AD-5E1F-4833-86A4-713850BFE23D}">
      <dgm:prSet/>
      <dgm:spPr/>
      <dgm:t>
        <a:bodyPr/>
        <a:lstStyle/>
        <a:p>
          <a:pPr rtl="1"/>
          <a:endParaRPr lang="ar-SA"/>
        </a:p>
      </dgm:t>
    </dgm:pt>
    <dgm:pt modelId="{4099FF69-ADBA-4838-AB98-30CD5B7D62F7}">
      <dgm:prSet phldrT="[نص]"/>
      <dgm:spPr>
        <a:solidFill>
          <a:srgbClr val="50908A"/>
        </a:solidFill>
      </dgm:spPr>
      <dgm:t>
        <a:bodyPr/>
        <a:lstStyle/>
        <a:p>
          <a:pPr rtl="1"/>
          <a:r>
            <a:rPr lang="ar-SA" dirty="0" smtClean="0"/>
            <a:t>ضمائر للمتكلم </a:t>
          </a:r>
        </a:p>
        <a:p>
          <a:pPr rtl="1"/>
          <a:r>
            <a:rPr lang="ar-SA" dirty="0" smtClean="0"/>
            <a:t>مثال : أنا , نحن , التاء في (حضرتُ)</a:t>
          </a:r>
          <a:endParaRPr lang="ar-SA" dirty="0"/>
        </a:p>
      </dgm:t>
    </dgm:pt>
    <dgm:pt modelId="{ECBDC827-1FD1-4B5F-89A6-811209E1AEB6}" type="parTrans" cxnId="{0619996D-1294-4BA4-B5FA-D184C53DFD94}">
      <dgm:prSet/>
      <dgm:spPr/>
      <dgm:t>
        <a:bodyPr/>
        <a:lstStyle/>
        <a:p>
          <a:pPr rtl="1"/>
          <a:endParaRPr lang="ar-SA"/>
        </a:p>
      </dgm:t>
    </dgm:pt>
    <dgm:pt modelId="{ED7E4FA6-7CE9-47BB-889C-2FA0EABB6932}" type="sibTrans" cxnId="{0619996D-1294-4BA4-B5FA-D184C53DFD94}">
      <dgm:prSet/>
      <dgm:spPr/>
      <dgm:t>
        <a:bodyPr/>
        <a:lstStyle/>
        <a:p>
          <a:pPr rtl="1"/>
          <a:endParaRPr lang="ar-SA"/>
        </a:p>
      </dgm:t>
    </dgm:pt>
    <dgm:pt modelId="{E8A5E3D8-3639-4278-822F-467AC5B695BE}">
      <dgm:prSet/>
      <dgm:spPr>
        <a:solidFill>
          <a:srgbClr val="50908A"/>
        </a:solidFill>
      </dgm:spPr>
      <dgm:t>
        <a:bodyPr/>
        <a:lstStyle/>
        <a:p>
          <a:pPr rtl="1"/>
          <a:r>
            <a:rPr lang="ar-SA" dirty="0" smtClean="0"/>
            <a:t>ضمائر للمخاطب</a:t>
          </a:r>
        </a:p>
        <a:p>
          <a:pPr rtl="1"/>
          <a:r>
            <a:rPr lang="ar-SA" dirty="0" smtClean="0"/>
            <a:t>مثال : أنت , أنتِ , التاء في (كتبتَ)</a:t>
          </a:r>
          <a:endParaRPr lang="ar-SA" dirty="0"/>
        </a:p>
      </dgm:t>
    </dgm:pt>
    <dgm:pt modelId="{BCC761AF-F289-431A-8E88-4E91FCC112A5}" type="parTrans" cxnId="{04A70CEC-025D-409B-AC47-831229D018D7}">
      <dgm:prSet/>
      <dgm:spPr/>
      <dgm:t>
        <a:bodyPr/>
        <a:lstStyle/>
        <a:p>
          <a:pPr rtl="1"/>
          <a:endParaRPr lang="ar-SA"/>
        </a:p>
      </dgm:t>
    </dgm:pt>
    <dgm:pt modelId="{85289990-9365-479F-AAA8-EB808D82AB33}" type="sibTrans" cxnId="{04A70CEC-025D-409B-AC47-831229D018D7}">
      <dgm:prSet/>
      <dgm:spPr/>
      <dgm:t>
        <a:bodyPr/>
        <a:lstStyle/>
        <a:p>
          <a:pPr rtl="1"/>
          <a:endParaRPr lang="ar-SA"/>
        </a:p>
      </dgm:t>
    </dgm:pt>
    <dgm:pt modelId="{AD45C6E2-B82A-4AD3-8AE3-31CBF103F587}">
      <dgm:prSet/>
      <dgm:spPr>
        <a:solidFill>
          <a:srgbClr val="50908A"/>
        </a:solidFill>
      </dgm:spPr>
      <dgm:t>
        <a:bodyPr/>
        <a:lstStyle/>
        <a:p>
          <a:pPr rtl="1"/>
          <a:r>
            <a:rPr lang="ar-SA" dirty="0" smtClean="0"/>
            <a:t>ضمائر للغائب :</a:t>
          </a:r>
        </a:p>
        <a:p>
          <a:pPr rtl="1"/>
          <a:r>
            <a:rPr lang="ar-SA" dirty="0" smtClean="0"/>
            <a:t>مثال : هو , هي , الهاء في (سمعته)</a:t>
          </a:r>
          <a:endParaRPr lang="ar-SA" dirty="0"/>
        </a:p>
      </dgm:t>
    </dgm:pt>
    <dgm:pt modelId="{E027D6E7-6237-458A-9A1B-A6D9F02861FC}" type="parTrans" cxnId="{FEDFEE39-B434-4DF5-8366-C3ED42986A25}">
      <dgm:prSet/>
      <dgm:spPr/>
      <dgm:t>
        <a:bodyPr/>
        <a:lstStyle/>
        <a:p>
          <a:pPr rtl="1"/>
          <a:endParaRPr lang="ar-SA"/>
        </a:p>
      </dgm:t>
    </dgm:pt>
    <dgm:pt modelId="{D9347A36-D0E6-4811-BCCB-1DA3937DA8AA}" type="sibTrans" cxnId="{FEDFEE39-B434-4DF5-8366-C3ED42986A25}">
      <dgm:prSet/>
      <dgm:spPr/>
      <dgm:t>
        <a:bodyPr/>
        <a:lstStyle/>
        <a:p>
          <a:pPr rtl="1"/>
          <a:endParaRPr lang="ar-SA"/>
        </a:p>
      </dgm:t>
    </dgm:pt>
    <dgm:pt modelId="{880EF0EC-3A1E-4E12-9F69-AE8F72FF6A24}" type="pres">
      <dgm:prSet presAssocID="{2912CD91-84F2-45D8-A0FC-4EE9C34BE33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F6D4F0AD-2BE1-4AF8-8409-A591EC94B610}" type="pres">
      <dgm:prSet presAssocID="{E2C2AD75-0226-4C50-87FE-CE6A623FF4ED}" presName="root1" presStyleCnt="0"/>
      <dgm:spPr/>
    </dgm:pt>
    <dgm:pt modelId="{98F4EEFF-7655-4776-ABD4-BC4D4F32FD61}" type="pres">
      <dgm:prSet presAssocID="{E2C2AD75-0226-4C50-87FE-CE6A623FF4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9B415FD-8E82-40F6-B6EB-F417363666DD}" type="pres">
      <dgm:prSet presAssocID="{E2C2AD75-0226-4C50-87FE-CE6A623FF4ED}" presName="level2hierChild" presStyleCnt="0"/>
      <dgm:spPr/>
    </dgm:pt>
    <dgm:pt modelId="{78E85491-B7D3-4C62-9DD4-5C82987C0554}" type="pres">
      <dgm:prSet presAssocID="{7C389A1B-B534-437A-A8F0-6B074103AE8C}" presName="conn2-1" presStyleLbl="parChTrans1D2" presStyleIdx="0" presStyleCnt="2"/>
      <dgm:spPr/>
    </dgm:pt>
    <dgm:pt modelId="{113A2BA9-9F94-4777-99C1-99F2EBD9E45A}" type="pres">
      <dgm:prSet presAssocID="{7C389A1B-B534-437A-A8F0-6B074103AE8C}" presName="connTx" presStyleLbl="parChTrans1D2" presStyleIdx="0" presStyleCnt="2"/>
      <dgm:spPr/>
    </dgm:pt>
    <dgm:pt modelId="{BCAD1443-AF4B-4A84-B7D6-E7E9E599B344}" type="pres">
      <dgm:prSet presAssocID="{A48FF903-61E6-48B2-A13B-BD1C05AED341}" presName="root2" presStyleCnt="0"/>
      <dgm:spPr/>
    </dgm:pt>
    <dgm:pt modelId="{F9D0855E-F044-47F9-A1B5-849991CD8C74}" type="pres">
      <dgm:prSet presAssocID="{A48FF903-61E6-48B2-A13B-BD1C05AED341}" presName="LevelTwoTextNode" presStyleLbl="node2" presStyleIdx="0" presStyleCnt="2">
        <dgm:presLayoutVars>
          <dgm:chPref val="3"/>
        </dgm:presLayoutVars>
      </dgm:prSet>
      <dgm:spPr/>
    </dgm:pt>
    <dgm:pt modelId="{7E7EB652-FE98-4B23-9344-B9CCC822B88E}" type="pres">
      <dgm:prSet presAssocID="{A48FF903-61E6-48B2-A13B-BD1C05AED341}" presName="level3hierChild" presStyleCnt="0"/>
      <dgm:spPr/>
    </dgm:pt>
    <dgm:pt modelId="{7C9EC97E-B9AD-420F-AFB6-013A98D34669}" type="pres">
      <dgm:prSet presAssocID="{0C1CD0CD-34BD-49DF-B8F1-59C0A59E8952}" presName="conn2-1" presStyleLbl="parChTrans1D3" presStyleIdx="0" presStyleCnt="5"/>
      <dgm:spPr/>
    </dgm:pt>
    <dgm:pt modelId="{9E11F7A3-D1DA-420C-8D43-15520818747C}" type="pres">
      <dgm:prSet presAssocID="{0C1CD0CD-34BD-49DF-B8F1-59C0A59E8952}" presName="connTx" presStyleLbl="parChTrans1D3" presStyleIdx="0" presStyleCnt="5"/>
      <dgm:spPr/>
    </dgm:pt>
    <dgm:pt modelId="{6CC60D99-E4D8-4982-AEAE-B29B6BED235C}" type="pres">
      <dgm:prSet presAssocID="{BE5970BC-C2B5-4C3A-93C2-B958974F4781}" presName="root2" presStyleCnt="0"/>
      <dgm:spPr/>
    </dgm:pt>
    <dgm:pt modelId="{166D1D9A-3EBD-4478-9CCC-BB1E8ED210DF}" type="pres">
      <dgm:prSet presAssocID="{BE5970BC-C2B5-4C3A-93C2-B958974F4781}" presName="LevelTwoTextNode" presStyleLbl="node3" presStyleIdx="0" presStyleCnt="5" custScaleX="152066">
        <dgm:presLayoutVars>
          <dgm:chPref val="3"/>
        </dgm:presLayoutVars>
      </dgm:prSet>
      <dgm:spPr/>
    </dgm:pt>
    <dgm:pt modelId="{194F0747-FBED-469F-8D1B-BACE14413A58}" type="pres">
      <dgm:prSet presAssocID="{BE5970BC-C2B5-4C3A-93C2-B958974F4781}" presName="level3hierChild" presStyleCnt="0"/>
      <dgm:spPr/>
    </dgm:pt>
    <dgm:pt modelId="{FD1486D6-A0C7-44D8-8E3D-8859F93C4C1E}" type="pres">
      <dgm:prSet presAssocID="{02A40B4B-3968-41A4-81DA-1D3471DB591E}" presName="conn2-1" presStyleLbl="parChTrans1D3" presStyleIdx="1" presStyleCnt="5"/>
      <dgm:spPr/>
    </dgm:pt>
    <dgm:pt modelId="{AB1E2F95-1226-4B9A-84CA-8F2858CDC780}" type="pres">
      <dgm:prSet presAssocID="{02A40B4B-3968-41A4-81DA-1D3471DB591E}" presName="connTx" presStyleLbl="parChTrans1D3" presStyleIdx="1" presStyleCnt="5"/>
      <dgm:spPr/>
    </dgm:pt>
    <dgm:pt modelId="{3B886AD5-83A4-4EB9-9876-A432F07618E7}" type="pres">
      <dgm:prSet presAssocID="{0F5A15E0-436F-4B26-8D90-89D1CB2C6EBA}" presName="root2" presStyleCnt="0"/>
      <dgm:spPr/>
    </dgm:pt>
    <dgm:pt modelId="{DB7931E9-4E44-435D-8736-17D067D565C0}" type="pres">
      <dgm:prSet presAssocID="{0F5A15E0-436F-4B26-8D90-89D1CB2C6EBA}" presName="LevelTwoTextNode" presStyleLbl="node3" presStyleIdx="1" presStyleCnt="5" custScaleX="1520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CB824B6-49F8-4B1C-BE8D-1A2373F9FD4F}" type="pres">
      <dgm:prSet presAssocID="{0F5A15E0-436F-4B26-8D90-89D1CB2C6EBA}" presName="level3hierChild" presStyleCnt="0"/>
      <dgm:spPr/>
    </dgm:pt>
    <dgm:pt modelId="{8F9CDD5E-A5AB-4A8A-BBE9-483217C54AD9}" type="pres">
      <dgm:prSet presAssocID="{1141ACCD-8CA0-4CB9-B574-C260551915B4}" presName="conn2-1" presStyleLbl="parChTrans1D2" presStyleIdx="1" presStyleCnt="2"/>
      <dgm:spPr/>
    </dgm:pt>
    <dgm:pt modelId="{E57B5F22-8DD0-46A1-9124-BC0B7FDDE95D}" type="pres">
      <dgm:prSet presAssocID="{1141ACCD-8CA0-4CB9-B574-C260551915B4}" presName="connTx" presStyleLbl="parChTrans1D2" presStyleIdx="1" presStyleCnt="2"/>
      <dgm:spPr/>
    </dgm:pt>
    <dgm:pt modelId="{9C6A6AAB-2197-4FE5-A310-78C3C2EB91E0}" type="pres">
      <dgm:prSet presAssocID="{0A952F6F-1029-4FF7-B770-052179FFDFB5}" presName="root2" presStyleCnt="0"/>
      <dgm:spPr/>
    </dgm:pt>
    <dgm:pt modelId="{9930E6AE-FCA2-4868-93A8-1F85E5376CC1}" type="pres">
      <dgm:prSet presAssocID="{0A952F6F-1029-4FF7-B770-052179FFDFB5}" presName="LevelTwoTextNode" presStyleLbl="node2" presStyleIdx="1" presStyleCnt="2">
        <dgm:presLayoutVars>
          <dgm:chPref val="3"/>
        </dgm:presLayoutVars>
      </dgm:prSet>
      <dgm:spPr/>
    </dgm:pt>
    <dgm:pt modelId="{3889DF01-B699-4566-85EC-754791730F5D}" type="pres">
      <dgm:prSet presAssocID="{0A952F6F-1029-4FF7-B770-052179FFDFB5}" presName="level3hierChild" presStyleCnt="0"/>
      <dgm:spPr/>
    </dgm:pt>
    <dgm:pt modelId="{D3DC155F-04E8-410A-8466-1DE7FEBFCA76}" type="pres">
      <dgm:prSet presAssocID="{ECBDC827-1FD1-4B5F-89A6-811209E1AEB6}" presName="conn2-1" presStyleLbl="parChTrans1D3" presStyleIdx="2" presStyleCnt="5"/>
      <dgm:spPr/>
    </dgm:pt>
    <dgm:pt modelId="{F2C5F908-9A41-4FAE-B2CF-F8319A3524BF}" type="pres">
      <dgm:prSet presAssocID="{ECBDC827-1FD1-4B5F-89A6-811209E1AEB6}" presName="connTx" presStyleLbl="parChTrans1D3" presStyleIdx="2" presStyleCnt="5"/>
      <dgm:spPr/>
    </dgm:pt>
    <dgm:pt modelId="{1A2C662F-BD37-43DF-BF76-F9D35287CAEF}" type="pres">
      <dgm:prSet presAssocID="{4099FF69-ADBA-4838-AB98-30CD5B7D62F7}" presName="root2" presStyleCnt="0"/>
      <dgm:spPr/>
    </dgm:pt>
    <dgm:pt modelId="{AB1D1CAF-BD65-45EA-8E3D-0D19A6746051}" type="pres">
      <dgm:prSet presAssocID="{4099FF69-ADBA-4838-AB98-30CD5B7D62F7}" presName="LevelTwoTextNode" presStyleLbl="node3" presStyleIdx="2" presStyleCnt="5" custScaleX="1520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F959C3C-76C4-46FA-9423-F6602903AB40}" type="pres">
      <dgm:prSet presAssocID="{4099FF69-ADBA-4838-AB98-30CD5B7D62F7}" presName="level3hierChild" presStyleCnt="0"/>
      <dgm:spPr/>
    </dgm:pt>
    <dgm:pt modelId="{2D78D53D-CBE6-4DE6-B4B2-4C71FA5EF644}" type="pres">
      <dgm:prSet presAssocID="{BCC761AF-F289-431A-8E88-4E91FCC112A5}" presName="conn2-1" presStyleLbl="parChTrans1D3" presStyleIdx="3" presStyleCnt="5"/>
      <dgm:spPr/>
    </dgm:pt>
    <dgm:pt modelId="{F152DACE-C577-40CC-9535-BDC8D35B5054}" type="pres">
      <dgm:prSet presAssocID="{BCC761AF-F289-431A-8E88-4E91FCC112A5}" presName="connTx" presStyleLbl="parChTrans1D3" presStyleIdx="3" presStyleCnt="5"/>
      <dgm:spPr/>
    </dgm:pt>
    <dgm:pt modelId="{2E0A302D-3F58-4155-93C7-C02ED2E715A4}" type="pres">
      <dgm:prSet presAssocID="{E8A5E3D8-3639-4278-822F-467AC5B695BE}" presName="root2" presStyleCnt="0"/>
      <dgm:spPr/>
    </dgm:pt>
    <dgm:pt modelId="{EE23000C-B314-4CB8-AC8D-89AB25BA54DA}" type="pres">
      <dgm:prSet presAssocID="{E8A5E3D8-3639-4278-822F-467AC5B695BE}" presName="LevelTwoTextNode" presStyleLbl="node3" presStyleIdx="3" presStyleCnt="5" custScaleX="1520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2729279-9772-4B57-A18A-95A7FD070295}" type="pres">
      <dgm:prSet presAssocID="{E8A5E3D8-3639-4278-822F-467AC5B695BE}" presName="level3hierChild" presStyleCnt="0"/>
      <dgm:spPr/>
    </dgm:pt>
    <dgm:pt modelId="{7BF59FB9-E497-4E7E-BA04-A87018D586AA}" type="pres">
      <dgm:prSet presAssocID="{E027D6E7-6237-458A-9A1B-A6D9F02861FC}" presName="conn2-1" presStyleLbl="parChTrans1D3" presStyleIdx="4" presStyleCnt="5"/>
      <dgm:spPr/>
    </dgm:pt>
    <dgm:pt modelId="{5A02BCD8-7292-4EF3-AC63-57C11912D416}" type="pres">
      <dgm:prSet presAssocID="{E027D6E7-6237-458A-9A1B-A6D9F02861FC}" presName="connTx" presStyleLbl="parChTrans1D3" presStyleIdx="4" presStyleCnt="5"/>
      <dgm:spPr/>
    </dgm:pt>
    <dgm:pt modelId="{BD7639E7-62A7-4B31-AF0C-DD439661F7E7}" type="pres">
      <dgm:prSet presAssocID="{AD45C6E2-B82A-4AD3-8AE3-31CBF103F587}" presName="root2" presStyleCnt="0"/>
      <dgm:spPr/>
    </dgm:pt>
    <dgm:pt modelId="{943BECEF-E5C7-4F17-88C5-01FC9CFCE360}" type="pres">
      <dgm:prSet presAssocID="{AD45C6E2-B82A-4AD3-8AE3-31CBF103F587}" presName="LevelTwoTextNode" presStyleLbl="node3" presStyleIdx="4" presStyleCnt="5" custScaleX="1520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C0CE5D-4C78-4029-80EE-6889CF800FB1}" type="pres">
      <dgm:prSet presAssocID="{AD45C6E2-B82A-4AD3-8AE3-31CBF103F587}" presName="level3hierChild" presStyleCnt="0"/>
      <dgm:spPr/>
    </dgm:pt>
  </dgm:ptLst>
  <dgm:cxnLst>
    <dgm:cxn modelId="{028C95AD-9A2F-4BC0-99F5-B34ABBCA659C}" srcId="{A48FF903-61E6-48B2-A13B-BD1C05AED341}" destId="{BE5970BC-C2B5-4C3A-93C2-B958974F4781}" srcOrd="0" destOrd="0" parTransId="{0C1CD0CD-34BD-49DF-B8F1-59C0A59E8952}" sibTransId="{51BB9E55-47C8-4222-B0AD-85883F210821}"/>
    <dgm:cxn modelId="{FEDFEE39-B434-4DF5-8366-C3ED42986A25}" srcId="{0A952F6F-1029-4FF7-B770-052179FFDFB5}" destId="{AD45C6E2-B82A-4AD3-8AE3-31CBF103F587}" srcOrd="2" destOrd="0" parTransId="{E027D6E7-6237-458A-9A1B-A6D9F02861FC}" sibTransId="{D9347A36-D0E6-4811-BCCB-1DA3937DA8AA}"/>
    <dgm:cxn modelId="{C499730F-104C-4E7B-BCF6-A313A3BFFBCC}" type="presOf" srcId="{BCC761AF-F289-431A-8E88-4E91FCC112A5}" destId="{2D78D53D-CBE6-4DE6-B4B2-4C71FA5EF644}" srcOrd="0" destOrd="0" presId="urn:microsoft.com/office/officeart/2005/8/layout/hierarchy2"/>
    <dgm:cxn modelId="{04A70CEC-025D-409B-AC47-831229D018D7}" srcId="{0A952F6F-1029-4FF7-B770-052179FFDFB5}" destId="{E8A5E3D8-3639-4278-822F-467AC5B695BE}" srcOrd="1" destOrd="0" parTransId="{BCC761AF-F289-431A-8E88-4E91FCC112A5}" sibTransId="{85289990-9365-479F-AAA8-EB808D82AB33}"/>
    <dgm:cxn modelId="{36CAF148-8B8B-4D9E-9E5B-1E5789B46EDA}" type="presOf" srcId="{E027D6E7-6237-458A-9A1B-A6D9F02861FC}" destId="{7BF59FB9-E497-4E7E-BA04-A87018D586AA}" srcOrd="0" destOrd="0" presId="urn:microsoft.com/office/officeart/2005/8/layout/hierarchy2"/>
    <dgm:cxn modelId="{1719352C-0D56-44D5-8AF6-89A55E986793}" type="presOf" srcId="{ECBDC827-1FD1-4B5F-89A6-811209E1AEB6}" destId="{F2C5F908-9A41-4FAE-B2CF-F8319A3524BF}" srcOrd="1" destOrd="0" presId="urn:microsoft.com/office/officeart/2005/8/layout/hierarchy2"/>
    <dgm:cxn modelId="{8B4451BF-8B93-48D7-A8F7-01040388434B}" type="presOf" srcId="{02A40B4B-3968-41A4-81DA-1D3471DB591E}" destId="{AB1E2F95-1226-4B9A-84CA-8F2858CDC780}" srcOrd="1" destOrd="0" presId="urn:microsoft.com/office/officeart/2005/8/layout/hierarchy2"/>
    <dgm:cxn modelId="{2E06D783-B45E-40F8-9AB8-35815704D5C3}" type="presOf" srcId="{1141ACCD-8CA0-4CB9-B574-C260551915B4}" destId="{8F9CDD5E-A5AB-4A8A-BBE9-483217C54AD9}" srcOrd="0" destOrd="0" presId="urn:microsoft.com/office/officeart/2005/8/layout/hierarchy2"/>
    <dgm:cxn modelId="{02ED1F37-950C-4EA1-BD75-AE1F24573DA4}" type="presOf" srcId="{E8A5E3D8-3639-4278-822F-467AC5B695BE}" destId="{EE23000C-B314-4CB8-AC8D-89AB25BA54DA}" srcOrd="0" destOrd="0" presId="urn:microsoft.com/office/officeart/2005/8/layout/hierarchy2"/>
    <dgm:cxn modelId="{3A1C951C-40BE-45B8-9122-605DD473BB8D}" type="presOf" srcId="{4099FF69-ADBA-4838-AB98-30CD5B7D62F7}" destId="{AB1D1CAF-BD65-45EA-8E3D-0D19A6746051}" srcOrd="0" destOrd="0" presId="urn:microsoft.com/office/officeart/2005/8/layout/hierarchy2"/>
    <dgm:cxn modelId="{4DC30B6F-6422-44F7-9A12-9E755D6FC7D6}" srcId="{2912CD91-84F2-45D8-A0FC-4EE9C34BE33B}" destId="{E2C2AD75-0226-4C50-87FE-CE6A623FF4ED}" srcOrd="0" destOrd="0" parTransId="{E1C25C8F-7DA3-49DF-89B1-060FED841B09}" sibTransId="{388DCFBA-8F12-46A7-9A61-6694AD9BF3FF}"/>
    <dgm:cxn modelId="{1125D1F1-B929-4CBD-9C47-AA3DDA26C69B}" type="presOf" srcId="{0C1CD0CD-34BD-49DF-B8F1-59C0A59E8952}" destId="{7C9EC97E-B9AD-420F-AFB6-013A98D34669}" srcOrd="0" destOrd="0" presId="urn:microsoft.com/office/officeart/2005/8/layout/hierarchy2"/>
    <dgm:cxn modelId="{6CF38989-9CA3-43EF-B2B1-5770D877A275}" type="presOf" srcId="{1141ACCD-8CA0-4CB9-B574-C260551915B4}" destId="{E57B5F22-8DD0-46A1-9124-BC0B7FDDE95D}" srcOrd="1" destOrd="0" presId="urn:microsoft.com/office/officeart/2005/8/layout/hierarchy2"/>
    <dgm:cxn modelId="{4C04D22F-8E52-437E-940F-981B9A55E0B1}" type="presOf" srcId="{02A40B4B-3968-41A4-81DA-1D3471DB591E}" destId="{FD1486D6-A0C7-44D8-8E3D-8859F93C4C1E}" srcOrd="0" destOrd="0" presId="urn:microsoft.com/office/officeart/2005/8/layout/hierarchy2"/>
    <dgm:cxn modelId="{0619996D-1294-4BA4-B5FA-D184C53DFD94}" srcId="{0A952F6F-1029-4FF7-B770-052179FFDFB5}" destId="{4099FF69-ADBA-4838-AB98-30CD5B7D62F7}" srcOrd="0" destOrd="0" parTransId="{ECBDC827-1FD1-4B5F-89A6-811209E1AEB6}" sibTransId="{ED7E4FA6-7CE9-47BB-889C-2FA0EABB6932}"/>
    <dgm:cxn modelId="{FB40DE89-903C-46B6-BBC5-E4C7A1B42514}" type="presOf" srcId="{BE5970BC-C2B5-4C3A-93C2-B958974F4781}" destId="{166D1D9A-3EBD-4478-9CCC-BB1E8ED210DF}" srcOrd="0" destOrd="0" presId="urn:microsoft.com/office/officeart/2005/8/layout/hierarchy2"/>
    <dgm:cxn modelId="{95F825AD-5E1F-4833-86A4-713850BFE23D}" srcId="{E2C2AD75-0226-4C50-87FE-CE6A623FF4ED}" destId="{0A952F6F-1029-4FF7-B770-052179FFDFB5}" srcOrd="1" destOrd="0" parTransId="{1141ACCD-8CA0-4CB9-B574-C260551915B4}" sibTransId="{289D287A-B434-470E-B743-AF29B3F7955A}"/>
    <dgm:cxn modelId="{E15F7B7E-1D92-4F62-9EC6-BDE4D5A9B296}" srcId="{E2C2AD75-0226-4C50-87FE-CE6A623FF4ED}" destId="{A48FF903-61E6-48B2-A13B-BD1C05AED341}" srcOrd="0" destOrd="0" parTransId="{7C389A1B-B534-437A-A8F0-6B074103AE8C}" sibTransId="{096963A1-C1A5-4C97-90EB-7207BD4FD528}"/>
    <dgm:cxn modelId="{566F3317-7088-46DA-83DF-9D6358BE8F10}" type="presOf" srcId="{7C389A1B-B534-437A-A8F0-6B074103AE8C}" destId="{113A2BA9-9F94-4777-99C1-99F2EBD9E45A}" srcOrd="1" destOrd="0" presId="urn:microsoft.com/office/officeart/2005/8/layout/hierarchy2"/>
    <dgm:cxn modelId="{CF88E923-FE90-4C16-B080-BDFF5856B3FE}" type="presOf" srcId="{0F5A15E0-436F-4B26-8D90-89D1CB2C6EBA}" destId="{DB7931E9-4E44-435D-8736-17D067D565C0}" srcOrd="0" destOrd="0" presId="urn:microsoft.com/office/officeart/2005/8/layout/hierarchy2"/>
    <dgm:cxn modelId="{7DB17C47-3320-4185-BAC6-40CF7B86BAAD}" type="presOf" srcId="{AD45C6E2-B82A-4AD3-8AE3-31CBF103F587}" destId="{943BECEF-E5C7-4F17-88C5-01FC9CFCE360}" srcOrd="0" destOrd="0" presId="urn:microsoft.com/office/officeart/2005/8/layout/hierarchy2"/>
    <dgm:cxn modelId="{761A1D14-AA7A-46E5-A4E4-52FC282B6ACF}" type="presOf" srcId="{BCC761AF-F289-431A-8E88-4E91FCC112A5}" destId="{F152DACE-C577-40CC-9535-BDC8D35B5054}" srcOrd="1" destOrd="0" presId="urn:microsoft.com/office/officeart/2005/8/layout/hierarchy2"/>
    <dgm:cxn modelId="{75EE2296-37EB-4542-A2DA-AD33E3D7AF84}" type="presOf" srcId="{2912CD91-84F2-45D8-A0FC-4EE9C34BE33B}" destId="{880EF0EC-3A1E-4E12-9F69-AE8F72FF6A24}" srcOrd="0" destOrd="0" presId="urn:microsoft.com/office/officeart/2005/8/layout/hierarchy2"/>
    <dgm:cxn modelId="{F8A94552-D45C-4C66-BCD2-B29BD3BA3EC3}" type="presOf" srcId="{ECBDC827-1FD1-4B5F-89A6-811209E1AEB6}" destId="{D3DC155F-04E8-410A-8466-1DE7FEBFCA76}" srcOrd="0" destOrd="0" presId="urn:microsoft.com/office/officeart/2005/8/layout/hierarchy2"/>
    <dgm:cxn modelId="{9FCC1831-D3BF-4543-9DDE-BDDF87F5EA45}" type="presOf" srcId="{0A952F6F-1029-4FF7-B770-052179FFDFB5}" destId="{9930E6AE-FCA2-4868-93A8-1F85E5376CC1}" srcOrd="0" destOrd="0" presId="urn:microsoft.com/office/officeart/2005/8/layout/hierarchy2"/>
    <dgm:cxn modelId="{7C06957A-9DBC-4EAB-8882-3832ED04D474}" type="presOf" srcId="{7C389A1B-B534-437A-A8F0-6B074103AE8C}" destId="{78E85491-B7D3-4C62-9DD4-5C82987C0554}" srcOrd="0" destOrd="0" presId="urn:microsoft.com/office/officeart/2005/8/layout/hierarchy2"/>
    <dgm:cxn modelId="{6EC76E2F-49F4-44D4-A20F-2E8A5629ED49}" type="presOf" srcId="{A48FF903-61E6-48B2-A13B-BD1C05AED341}" destId="{F9D0855E-F044-47F9-A1B5-849991CD8C74}" srcOrd="0" destOrd="0" presId="urn:microsoft.com/office/officeart/2005/8/layout/hierarchy2"/>
    <dgm:cxn modelId="{1DF7E5AB-F110-406F-BFED-902898A3D53F}" type="presOf" srcId="{E2C2AD75-0226-4C50-87FE-CE6A623FF4ED}" destId="{98F4EEFF-7655-4776-ABD4-BC4D4F32FD61}" srcOrd="0" destOrd="0" presId="urn:microsoft.com/office/officeart/2005/8/layout/hierarchy2"/>
    <dgm:cxn modelId="{7EDA915B-874D-4260-B4C5-E77A37620797}" srcId="{A48FF903-61E6-48B2-A13B-BD1C05AED341}" destId="{0F5A15E0-436F-4B26-8D90-89D1CB2C6EBA}" srcOrd="1" destOrd="0" parTransId="{02A40B4B-3968-41A4-81DA-1D3471DB591E}" sibTransId="{188EDD1C-8D74-4A5E-BA7C-8AE6440AB66F}"/>
    <dgm:cxn modelId="{A994403A-80E8-4B7A-9B94-5091A5060F84}" type="presOf" srcId="{0C1CD0CD-34BD-49DF-B8F1-59C0A59E8952}" destId="{9E11F7A3-D1DA-420C-8D43-15520818747C}" srcOrd="1" destOrd="0" presId="urn:microsoft.com/office/officeart/2005/8/layout/hierarchy2"/>
    <dgm:cxn modelId="{7D54BC48-3D8A-435C-B7AB-1AA088BAB370}" type="presOf" srcId="{E027D6E7-6237-458A-9A1B-A6D9F02861FC}" destId="{5A02BCD8-7292-4EF3-AC63-57C11912D416}" srcOrd="1" destOrd="0" presId="urn:microsoft.com/office/officeart/2005/8/layout/hierarchy2"/>
    <dgm:cxn modelId="{53B5CE7A-FB75-422A-A7DA-5E06BE07912E}" type="presParOf" srcId="{880EF0EC-3A1E-4E12-9F69-AE8F72FF6A24}" destId="{F6D4F0AD-2BE1-4AF8-8409-A591EC94B610}" srcOrd="0" destOrd="0" presId="urn:microsoft.com/office/officeart/2005/8/layout/hierarchy2"/>
    <dgm:cxn modelId="{4DDC361E-F818-4801-8202-80A0AB0FA1FC}" type="presParOf" srcId="{F6D4F0AD-2BE1-4AF8-8409-A591EC94B610}" destId="{98F4EEFF-7655-4776-ABD4-BC4D4F32FD61}" srcOrd="0" destOrd="0" presId="urn:microsoft.com/office/officeart/2005/8/layout/hierarchy2"/>
    <dgm:cxn modelId="{17002A29-9956-4DCC-A78D-14F1F9388FB0}" type="presParOf" srcId="{F6D4F0AD-2BE1-4AF8-8409-A591EC94B610}" destId="{F9B415FD-8E82-40F6-B6EB-F417363666DD}" srcOrd="1" destOrd="0" presId="urn:microsoft.com/office/officeart/2005/8/layout/hierarchy2"/>
    <dgm:cxn modelId="{BDC739EA-6570-48AF-9334-023582B2642C}" type="presParOf" srcId="{F9B415FD-8E82-40F6-B6EB-F417363666DD}" destId="{78E85491-B7D3-4C62-9DD4-5C82987C0554}" srcOrd="0" destOrd="0" presId="urn:microsoft.com/office/officeart/2005/8/layout/hierarchy2"/>
    <dgm:cxn modelId="{2395A6A5-EB4C-4AC6-978C-8A7D2A98CD4C}" type="presParOf" srcId="{78E85491-B7D3-4C62-9DD4-5C82987C0554}" destId="{113A2BA9-9F94-4777-99C1-99F2EBD9E45A}" srcOrd="0" destOrd="0" presId="urn:microsoft.com/office/officeart/2005/8/layout/hierarchy2"/>
    <dgm:cxn modelId="{BAB6B604-C7CF-43B5-B1FE-FDBC044FA6E4}" type="presParOf" srcId="{F9B415FD-8E82-40F6-B6EB-F417363666DD}" destId="{BCAD1443-AF4B-4A84-B7D6-E7E9E599B344}" srcOrd="1" destOrd="0" presId="urn:microsoft.com/office/officeart/2005/8/layout/hierarchy2"/>
    <dgm:cxn modelId="{29B5FA1B-2284-497B-BBE8-CE08D5F2FFFC}" type="presParOf" srcId="{BCAD1443-AF4B-4A84-B7D6-E7E9E599B344}" destId="{F9D0855E-F044-47F9-A1B5-849991CD8C74}" srcOrd="0" destOrd="0" presId="urn:microsoft.com/office/officeart/2005/8/layout/hierarchy2"/>
    <dgm:cxn modelId="{264C21C4-6395-4974-A7B8-05EB6A4B5B14}" type="presParOf" srcId="{BCAD1443-AF4B-4A84-B7D6-E7E9E599B344}" destId="{7E7EB652-FE98-4B23-9344-B9CCC822B88E}" srcOrd="1" destOrd="0" presId="urn:microsoft.com/office/officeart/2005/8/layout/hierarchy2"/>
    <dgm:cxn modelId="{FA8CEBD0-1206-4083-8F13-853484BF9064}" type="presParOf" srcId="{7E7EB652-FE98-4B23-9344-B9CCC822B88E}" destId="{7C9EC97E-B9AD-420F-AFB6-013A98D34669}" srcOrd="0" destOrd="0" presId="urn:microsoft.com/office/officeart/2005/8/layout/hierarchy2"/>
    <dgm:cxn modelId="{ECBEDFCD-A587-45FC-A20D-79CEC5C962C7}" type="presParOf" srcId="{7C9EC97E-B9AD-420F-AFB6-013A98D34669}" destId="{9E11F7A3-D1DA-420C-8D43-15520818747C}" srcOrd="0" destOrd="0" presId="urn:microsoft.com/office/officeart/2005/8/layout/hierarchy2"/>
    <dgm:cxn modelId="{F5974EAE-2369-456C-92C7-82E385716789}" type="presParOf" srcId="{7E7EB652-FE98-4B23-9344-B9CCC822B88E}" destId="{6CC60D99-E4D8-4982-AEAE-B29B6BED235C}" srcOrd="1" destOrd="0" presId="urn:microsoft.com/office/officeart/2005/8/layout/hierarchy2"/>
    <dgm:cxn modelId="{AF3AA6E7-4FB2-48CD-8BE1-F21E075F575D}" type="presParOf" srcId="{6CC60D99-E4D8-4982-AEAE-B29B6BED235C}" destId="{166D1D9A-3EBD-4478-9CCC-BB1E8ED210DF}" srcOrd="0" destOrd="0" presId="urn:microsoft.com/office/officeart/2005/8/layout/hierarchy2"/>
    <dgm:cxn modelId="{D69945F2-F635-48B7-9638-495ABB9246AD}" type="presParOf" srcId="{6CC60D99-E4D8-4982-AEAE-B29B6BED235C}" destId="{194F0747-FBED-469F-8D1B-BACE14413A58}" srcOrd="1" destOrd="0" presId="urn:microsoft.com/office/officeart/2005/8/layout/hierarchy2"/>
    <dgm:cxn modelId="{36AB43DF-AC0D-40C7-874C-2FF650D27EF9}" type="presParOf" srcId="{7E7EB652-FE98-4B23-9344-B9CCC822B88E}" destId="{FD1486D6-A0C7-44D8-8E3D-8859F93C4C1E}" srcOrd="2" destOrd="0" presId="urn:microsoft.com/office/officeart/2005/8/layout/hierarchy2"/>
    <dgm:cxn modelId="{AD9EFF6D-AC11-4090-B62A-A631A4919E61}" type="presParOf" srcId="{FD1486D6-A0C7-44D8-8E3D-8859F93C4C1E}" destId="{AB1E2F95-1226-4B9A-84CA-8F2858CDC780}" srcOrd="0" destOrd="0" presId="urn:microsoft.com/office/officeart/2005/8/layout/hierarchy2"/>
    <dgm:cxn modelId="{F4AC938B-46D6-4420-8872-0E02BFECE567}" type="presParOf" srcId="{7E7EB652-FE98-4B23-9344-B9CCC822B88E}" destId="{3B886AD5-83A4-4EB9-9876-A432F07618E7}" srcOrd="3" destOrd="0" presId="urn:microsoft.com/office/officeart/2005/8/layout/hierarchy2"/>
    <dgm:cxn modelId="{92FA0D44-EE61-4978-A382-6391A2EBE59A}" type="presParOf" srcId="{3B886AD5-83A4-4EB9-9876-A432F07618E7}" destId="{DB7931E9-4E44-435D-8736-17D067D565C0}" srcOrd="0" destOrd="0" presId="urn:microsoft.com/office/officeart/2005/8/layout/hierarchy2"/>
    <dgm:cxn modelId="{E0D47E70-689A-42D0-8B9A-B6196CE81BD7}" type="presParOf" srcId="{3B886AD5-83A4-4EB9-9876-A432F07618E7}" destId="{2CB824B6-49F8-4B1C-BE8D-1A2373F9FD4F}" srcOrd="1" destOrd="0" presId="urn:microsoft.com/office/officeart/2005/8/layout/hierarchy2"/>
    <dgm:cxn modelId="{A34B7B11-723F-45A9-8CB9-5734AABB96D6}" type="presParOf" srcId="{F9B415FD-8E82-40F6-B6EB-F417363666DD}" destId="{8F9CDD5E-A5AB-4A8A-BBE9-483217C54AD9}" srcOrd="2" destOrd="0" presId="urn:microsoft.com/office/officeart/2005/8/layout/hierarchy2"/>
    <dgm:cxn modelId="{C773BA22-2C8A-4E98-9FC4-2C1BC919D9C5}" type="presParOf" srcId="{8F9CDD5E-A5AB-4A8A-BBE9-483217C54AD9}" destId="{E57B5F22-8DD0-46A1-9124-BC0B7FDDE95D}" srcOrd="0" destOrd="0" presId="urn:microsoft.com/office/officeart/2005/8/layout/hierarchy2"/>
    <dgm:cxn modelId="{4E30928C-0C12-4E9D-958D-4EEFB3A68562}" type="presParOf" srcId="{F9B415FD-8E82-40F6-B6EB-F417363666DD}" destId="{9C6A6AAB-2197-4FE5-A310-78C3C2EB91E0}" srcOrd="3" destOrd="0" presId="urn:microsoft.com/office/officeart/2005/8/layout/hierarchy2"/>
    <dgm:cxn modelId="{722732EA-3593-422F-A2F6-8CA1157B822E}" type="presParOf" srcId="{9C6A6AAB-2197-4FE5-A310-78C3C2EB91E0}" destId="{9930E6AE-FCA2-4868-93A8-1F85E5376CC1}" srcOrd="0" destOrd="0" presId="urn:microsoft.com/office/officeart/2005/8/layout/hierarchy2"/>
    <dgm:cxn modelId="{3F54774A-2118-40E6-9E37-F93A07597430}" type="presParOf" srcId="{9C6A6AAB-2197-4FE5-A310-78C3C2EB91E0}" destId="{3889DF01-B699-4566-85EC-754791730F5D}" srcOrd="1" destOrd="0" presId="urn:microsoft.com/office/officeart/2005/8/layout/hierarchy2"/>
    <dgm:cxn modelId="{2BEB44DA-5561-47DC-9656-8A8C832681A3}" type="presParOf" srcId="{3889DF01-B699-4566-85EC-754791730F5D}" destId="{D3DC155F-04E8-410A-8466-1DE7FEBFCA76}" srcOrd="0" destOrd="0" presId="urn:microsoft.com/office/officeart/2005/8/layout/hierarchy2"/>
    <dgm:cxn modelId="{D0E99D5B-7C25-447D-96FC-04031E51262A}" type="presParOf" srcId="{D3DC155F-04E8-410A-8466-1DE7FEBFCA76}" destId="{F2C5F908-9A41-4FAE-B2CF-F8319A3524BF}" srcOrd="0" destOrd="0" presId="urn:microsoft.com/office/officeart/2005/8/layout/hierarchy2"/>
    <dgm:cxn modelId="{3B0883B3-648B-4E3C-8D75-D3F901C700E6}" type="presParOf" srcId="{3889DF01-B699-4566-85EC-754791730F5D}" destId="{1A2C662F-BD37-43DF-BF76-F9D35287CAEF}" srcOrd="1" destOrd="0" presId="urn:microsoft.com/office/officeart/2005/8/layout/hierarchy2"/>
    <dgm:cxn modelId="{2CAEF8C0-29F2-478A-B6A6-89C08A1D08FF}" type="presParOf" srcId="{1A2C662F-BD37-43DF-BF76-F9D35287CAEF}" destId="{AB1D1CAF-BD65-45EA-8E3D-0D19A6746051}" srcOrd="0" destOrd="0" presId="urn:microsoft.com/office/officeart/2005/8/layout/hierarchy2"/>
    <dgm:cxn modelId="{03252B00-4C12-480B-ADC2-BD4920C47151}" type="presParOf" srcId="{1A2C662F-BD37-43DF-BF76-F9D35287CAEF}" destId="{2F959C3C-76C4-46FA-9423-F6602903AB40}" srcOrd="1" destOrd="0" presId="urn:microsoft.com/office/officeart/2005/8/layout/hierarchy2"/>
    <dgm:cxn modelId="{CEA66C3D-23F8-4CEA-9B07-48D0BCB91E2B}" type="presParOf" srcId="{3889DF01-B699-4566-85EC-754791730F5D}" destId="{2D78D53D-CBE6-4DE6-B4B2-4C71FA5EF644}" srcOrd="2" destOrd="0" presId="urn:microsoft.com/office/officeart/2005/8/layout/hierarchy2"/>
    <dgm:cxn modelId="{FCFD7F72-B6F6-42FD-B82A-D8E7016ED306}" type="presParOf" srcId="{2D78D53D-CBE6-4DE6-B4B2-4C71FA5EF644}" destId="{F152DACE-C577-40CC-9535-BDC8D35B5054}" srcOrd="0" destOrd="0" presId="urn:microsoft.com/office/officeart/2005/8/layout/hierarchy2"/>
    <dgm:cxn modelId="{83FDC5FF-0C8D-4EE8-8A1C-CB642D013944}" type="presParOf" srcId="{3889DF01-B699-4566-85EC-754791730F5D}" destId="{2E0A302D-3F58-4155-93C7-C02ED2E715A4}" srcOrd="3" destOrd="0" presId="urn:microsoft.com/office/officeart/2005/8/layout/hierarchy2"/>
    <dgm:cxn modelId="{4377B38E-7E49-4733-A5D1-2A3D244A9958}" type="presParOf" srcId="{2E0A302D-3F58-4155-93C7-C02ED2E715A4}" destId="{EE23000C-B314-4CB8-AC8D-89AB25BA54DA}" srcOrd="0" destOrd="0" presId="urn:microsoft.com/office/officeart/2005/8/layout/hierarchy2"/>
    <dgm:cxn modelId="{C464672B-6543-4262-895C-BB34D148CD21}" type="presParOf" srcId="{2E0A302D-3F58-4155-93C7-C02ED2E715A4}" destId="{A2729279-9772-4B57-A18A-95A7FD070295}" srcOrd="1" destOrd="0" presId="urn:microsoft.com/office/officeart/2005/8/layout/hierarchy2"/>
    <dgm:cxn modelId="{3F367199-01AC-45D9-9E75-42C48A5BBB1E}" type="presParOf" srcId="{3889DF01-B699-4566-85EC-754791730F5D}" destId="{7BF59FB9-E497-4E7E-BA04-A87018D586AA}" srcOrd="4" destOrd="0" presId="urn:microsoft.com/office/officeart/2005/8/layout/hierarchy2"/>
    <dgm:cxn modelId="{F4A14BBD-7BF1-41E0-9829-EB9E6DDC797A}" type="presParOf" srcId="{7BF59FB9-E497-4E7E-BA04-A87018D586AA}" destId="{5A02BCD8-7292-4EF3-AC63-57C11912D416}" srcOrd="0" destOrd="0" presId="urn:microsoft.com/office/officeart/2005/8/layout/hierarchy2"/>
    <dgm:cxn modelId="{590E528A-BFED-4951-BBFE-A50D7D589446}" type="presParOf" srcId="{3889DF01-B699-4566-85EC-754791730F5D}" destId="{BD7639E7-62A7-4B31-AF0C-DD439661F7E7}" srcOrd="5" destOrd="0" presId="urn:microsoft.com/office/officeart/2005/8/layout/hierarchy2"/>
    <dgm:cxn modelId="{722266BD-05FB-4D7A-9B56-D80E77361EFB}" type="presParOf" srcId="{BD7639E7-62A7-4B31-AF0C-DD439661F7E7}" destId="{943BECEF-E5C7-4F17-88C5-01FC9CFCE360}" srcOrd="0" destOrd="0" presId="urn:microsoft.com/office/officeart/2005/8/layout/hierarchy2"/>
    <dgm:cxn modelId="{E34F18E2-A81C-4447-BB3B-F0C6734A136B}" type="presParOf" srcId="{BD7639E7-62A7-4B31-AF0C-DD439661F7E7}" destId="{35C0CE5D-4C78-4029-80EE-6889CF800F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4EEFF-7655-4776-ABD4-BC4D4F32FD61}">
      <dsp:nvSpPr>
        <dsp:cNvPr id="0" name=""/>
        <dsp:cNvSpPr/>
      </dsp:nvSpPr>
      <dsp:spPr>
        <a:xfrm>
          <a:off x="7133543" y="1997246"/>
          <a:ext cx="1983223" cy="991611"/>
        </a:xfrm>
        <a:prstGeom prst="roundRect">
          <a:avLst>
            <a:gd name="adj" fmla="val 10000"/>
          </a:avLst>
        </a:prstGeom>
        <a:solidFill>
          <a:srgbClr val="EC7B2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الضمائر</a:t>
          </a:r>
          <a:endParaRPr lang="ar-SA" sz="2000" kern="1200" dirty="0"/>
        </a:p>
      </dsp:txBody>
      <dsp:txXfrm>
        <a:off x="7162586" y="2026289"/>
        <a:ext cx="1925137" cy="933525"/>
      </dsp:txXfrm>
    </dsp:sp>
    <dsp:sp modelId="{78E85491-B7D3-4C62-9DD4-5C82987C0554}">
      <dsp:nvSpPr>
        <dsp:cNvPr id="0" name=""/>
        <dsp:cNvSpPr/>
      </dsp:nvSpPr>
      <dsp:spPr>
        <a:xfrm rot="14454187">
          <a:off x="5921241" y="1764269"/>
          <a:ext cx="16313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31316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 rot="10800000">
        <a:off x="6696116" y="1739548"/>
        <a:ext cx="81565" cy="81565"/>
      </dsp:txXfrm>
    </dsp:sp>
    <dsp:sp modelId="{F9D0855E-F044-47F9-A1B5-849991CD8C74}">
      <dsp:nvSpPr>
        <dsp:cNvPr id="0" name=""/>
        <dsp:cNvSpPr/>
      </dsp:nvSpPr>
      <dsp:spPr>
        <a:xfrm>
          <a:off x="4357030" y="571804"/>
          <a:ext cx="1983223" cy="991611"/>
        </a:xfrm>
        <a:prstGeom prst="roundRect">
          <a:avLst>
            <a:gd name="adj" fmla="val 10000"/>
          </a:avLst>
        </a:prstGeom>
        <a:solidFill>
          <a:srgbClr val="4D3B2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من حيث الشكل</a:t>
          </a:r>
          <a:endParaRPr lang="ar-SA" sz="2000" kern="1200" dirty="0"/>
        </a:p>
      </dsp:txBody>
      <dsp:txXfrm>
        <a:off x="4386073" y="600847"/>
        <a:ext cx="1925137" cy="933525"/>
      </dsp:txXfrm>
    </dsp:sp>
    <dsp:sp modelId="{7C9EC97E-B9AD-420F-AFB6-013A98D34669}">
      <dsp:nvSpPr>
        <dsp:cNvPr id="0" name=""/>
        <dsp:cNvSpPr/>
      </dsp:nvSpPr>
      <dsp:spPr>
        <a:xfrm rot="12942401">
          <a:off x="3471916" y="766460"/>
          <a:ext cx="9769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6938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935962" y="758098"/>
        <a:ext cx="48846" cy="48846"/>
      </dsp:txXfrm>
    </dsp:sp>
    <dsp:sp modelId="{166D1D9A-3EBD-4478-9CCC-BB1E8ED210DF}">
      <dsp:nvSpPr>
        <dsp:cNvPr id="0" name=""/>
        <dsp:cNvSpPr/>
      </dsp:nvSpPr>
      <dsp:spPr>
        <a:xfrm>
          <a:off x="547932" y="1627"/>
          <a:ext cx="3015808" cy="991611"/>
        </a:xfrm>
        <a:prstGeom prst="roundRect">
          <a:avLst>
            <a:gd name="adj" fmla="val 10000"/>
          </a:avLst>
        </a:prstGeom>
        <a:solidFill>
          <a:srgbClr val="50908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متصل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مثال : ذهبت , سمعت</a:t>
          </a:r>
          <a:endParaRPr lang="ar-SA" sz="2000" kern="1200" dirty="0"/>
        </a:p>
      </dsp:txBody>
      <dsp:txXfrm>
        <a:off x="576975" y="30670"/>
        <a:ext cx="2957722" cy="933525"/>
      </dsp:txXfrm>
    </dsp:sp>
    <dsp:sp modelId="{FD1486D6-A0C7-44D8-8E3D-8859F93C4C1E}">
      <dsp:nvSpPr>
        <dsp:cNvPr id="0" name=""/>
        <dsp:cNvSpPr/>
      </dsp:nvSpPr>
      <dsp:spPr>
        <a:xfrm rot="8657599">
          <a:off x="3471916" y="1336636"/>
          <a:ext cx="9769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6938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935962" y="1328275"/>
        <a:ext cx="48846" cy="48846"/>
      </dsp:txXfrm>
    </dsp:sp>
    <dsp:sp modelId="{DB7931E9-4E44-435D-8736-17D067D565C0}">
      <dsp:nvSpPr>
        <dsp:cNvPr id="0" name=""/>
        <dsp:cNvSpPr/>
      </dsp:nvSpPr>
      <dsp:spPr>
        <a:xfrm>
          <a:off x="547932" y="1141981"/>
          <a:ext cx="3015808" cy="991611"/>
        </a:xfrm>
        <a:prstGeom prst="roundRect">
          <a:avLst>
            <a:gd name="adj" fmla="val 10000"/>
          </a:avLst>
        </a:prstGeom>
        <a:solidFill>
          <a:srgbClr val="50908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منفصل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مثال : نحن , هي</a:t>
          </a:r>
          <a:endParaRPr lang="ar-SA" sz="2000" kern="1200" dirty="0"/>
        </a:p>
      </dsp:txBody>
      <dsp:txXfrm>
        <a:off x="576975" y="1171024"/>
        <a:ext cx="2957722" cy="933525"/>
      </dsp:txXfrm>
    </dsp:sp>
    <dsp:sp modelId="{8F9CDD5E-A5AB-4A8A-BBE9-483217C54AD9}">
      <dsp:nvSpPr>
        <dsp:cNvPr id="0" name=""/>
        <dsp:cNvSpPr/>
      </dsp:nvSpPr>
      <dsp:spPr>
        <a:xfrm rot="7145813">
          <a:off x="5921241" y="3189711"/>
          <a:ext cx="16313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31316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 rot="10800000">
        <a:off x="6696116" y="3164990"/>
        <a:ext cx="81565" cy="81565"/>
      </dsp:txXfrm>
    </dsp:sp>
    <dsp:sp modelId="{9930E6AE-FCA2-4868-93A8-1F85E5376CC1}">
      <dsp:nvSpPr>
        <dsp:cNvPr id="0" name=""/>
        <dsp:cNvSpPr/>
      </dsp:nvSpPr>
      <dsp:spPr>
        <a:xfrm>
          <a:off x="4357030" y="3422688"/>
          <a:ext cx="1983223" cy="991611"/>
        </a:xfrm>
        <a:prstGeom prst="roundRect">
          <a:avLst>
            <a:gd name="adj" fmla="val 10000"/>
          </a:avLst>
        </a:prstGeom>
        <a:solidFill>
          <a:srgbClr val="4D3B2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من حيث الدلالة</a:t>
          </a:r>
          <a:endParaRPr lang="ar-SA" sz="2000" kern="1200" dirty="0"/>
        </a:p>
      </dsp:txBody>
      <dsp:txXfrm>
        <a:off x="4386073" y="3451731"/>
        <a:ext cx="1925137" cy="933525"/>
      </dsp:txXfrm>
    </dsp:sp>
    <dsp:sp modelId="{D3DC155F-04E8-410A-8466-1DE7FEBFCA76}">
      <dsp:nvSpPr>
        <dsp:cNvPr id="0" name=""/>
        <dsp:cNvSpPr/>
      </dsp:nvSpPr>
      <dsp:spPr>
        <a:xfrm rot="14110531">
          <a:off x="3265815" y="3332255"/>
          <a:ext cx="13891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9141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925657" y="3313589"/>
        <a:ext cx="69457" cy="69457"/>
      </dsp:txXfrm>
    </dsp:sp>
    <dsp:sp modelId="{AB1D1CAF-BD65-45EA-8E3D-0D19A6746051}">
      <dsp:nvSpPr>
        <dsp:cNvPr id="0" name=""/>
        <dsp:cNvSpPr/>
      </dsp:nvSpPr>
      <dsp:spPr>
        <a:xfrm>
          <a:off x="547932" y="2282335"/>
          <a:ext cx="3015808" cy="991611"/>
        </a:xfrm>
        <a:prstGeom prst="roundRect">
          <a:avLst>
            <a:gd name="adj" fmla="val 10000"/>
          </a:avLst>
        </a:prstGeom>
        <a:solidFill>
          <a:srgbClr val="50908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ضمائر للمتكلم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مثال : أنا , نحن , التاء في (حضرتُ)</a:t>
          </a:r>
          <a:endParaRPr lang="ar-SA" sz="2000" kern="1200" dirty="0"/>
        </a:p>
      </dsp:txBody>
      <dsp:txXfrm>
        <a:off x="576975" y="2311378"/>
        <a:ext cx="2957722" cy="933525"/>
      </dsp:txXfrm>
    </dsp:sp>
    <dsp:sp modelId="{2D78D53D-CBE6-4DE6-B4B2-4C71FA5EF644}">
      <dsp:nvSpPr>
        <dsp:cNvPr id="0" name=""/>
        <dsp:cNvSpPr/>
      </dsp:nvSpPr>
      <dsp:spPr>
        <a:xfrm rot="10800000">
          <a:off x="3563741" y="3902432"/>
          <a:ext cx="79328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3289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940553" y="3898662"/>
        <a:ext cx="39664" cy="39664"/>
      </dsp:txXfrm>
    </dsp:sp>
    <dsp:sp modelId="{EE23000C-B314-4CB8-AC8D-89AB25BA54DA}">
      <dsp:nvSpPr>
        <dsp:cNvPr id="0" name=""/>
        <dsp:cNvSpPr/>
      </dsp:nvSpPr>
      <dsp:spPr>
        <a:xfrm>
          <a:off x="547932" y="3422688"/>
          <a:ext cx="3015808" cy="991611"/>
        </a:xfrm>
        <a:prstGeom prst="roundRect">
          <a:avLst>
            <a:gd name="adj" fmla="val 10000"/>
          </a:avLst>
        </a:prstGeom>
        <a:solidFill>
          <a:srgbClr val="50908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ضمائر للمخاطب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مثال : أنت , أنتِ , التاء في (كتبتَ)</a:t>
          </a:r>
          <a:endParaRPr lang="ar-SA" sz="2000" kern="1200" dirty="0"/>
        </a:p>
      </dsp:txBody>
      <dsp:txXfrm>
        <a:off x="576975" y="3451731"/>
        <a:ext cx="2957722" cy="933525"/>
      </dsp:txXfrm>
    </dsp:sp>
    <dsp:sp modelId="{7BF59FB9-E497-4E7E-BA04-A87018D586AA}">
      <dsp:nvSpPr>
        <dsp:cNvPr id="0" name=""/>
        <dsp:cNvSpPr/>
      </dsp:nvSpPr>
      <dsp:spPr>
        <a:xfrm rot="7489469">
          <a:off x="3265815" y="4472609"/>
          <a:ext cx="13891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9141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925657" y="4453942"/>
        <a:ext cx="69457" cy="69457"/>
      </dsp:txXfrm>
    </dsp:sp>
    <dsp:sp modelId="{943BECEF-E5C7-4F17-88C5-01FC9CFCE360}">
      <dsp:nvSpPr>
        <dsp:cNvPr id="0" name=""/>
        <dsp:cNvSpPr/>
      </dsp:nvSpPr>
      <dsp:spPr>
        <a:xfrm>
          <a:off x="547932" y="4563042"/>
          <a:ext cx="3015808" cy="991611"/>
        </a:xfrm>
        <a:prstGeom prst="roundRect">
          <a:avLst>
            <a:gd name="adj" fmla="val 10000"/>
          </a:avLst>
        </a:prstGeom>
        <a:solidFill>
          <a:srgbClr val="50908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ضمائر للغائب :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مثال : هو , هي , الهاء في (سمعته)</a:t>
          </a:r>
          <a:endParaRPr lang="ar-SA" sz="2000" kern="1200" dirty="0"/>
        </a:p>
      </dsp:txBody>
      <dsp:txXfrm>
        <a:off x="576975" y="4592085"/>
        <a:ext cx="2957722" cy="93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8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4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57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5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93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8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92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49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4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816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0273-CB5E-4F6D-9AFC-69E8BED600FB}" type="datetimeFigureOut">
              <a:rPr lang="ar-SA" smtClean="0"/>
              <a:t>08/12/38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1583-07B0-4990-88F0-1CFCFAC475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46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emf"/><Relationship Id="rId7" Type="http://schemas.openxmlformats.org/officeDocument/2006/relationships/image" Target="../media/image42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7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8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10.emf"/><Relationship Id="rId10" Type="http://schemas.openxmlformats.org/officeDocument/2006/relationships/image" Target="../media/image29.emf"/><Relationship Id="rId4" Type="http://schemas.openxmlformats.org/officeDocument/2006/relationships/image" Target="../media/image9.emf"/><Relationship Id="rId9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emf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emf"/><Relationship Id="rId10" Type="http://schemas.microsoft.com/office/2007/relationships/diagramDrawing" Target="../diagrams/drawing1.xml"/><Relationship Id="rId4" Type="http://schemas.openxmlformats.org/officeDocument/2006/relationships/image" Target="../media/image9.emf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t="10071" r="13521" b="18481"/>
          <a:stretch/>
        </p:blipFill>
        <p:spPr>
          <a:xfrm>
            <a:off x="0" y="1"/>
            <a:ext cx="1220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763000" y="0"/>
            <a:ext cx="3441700" cy="973194"/>
            <a:chOff x="5858249" y="1584674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249" y="1584674"/>
              <a:ext cx="6333751" cy="154125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344" y="1584674"/>
              <a:ext cx="551250" cy="1631250"/>
            </a:xfrm>
            <a:prstGeom prst="rect">
              <a:avLst/>
            </a:prstGeom>
          </p:spPr>
        </p:pic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64" y="220197"/>
            <a:ext cx="1576200" cy="53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91" y="1514044"/>
            <a:ext cx="8286566" cy="392400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10977966" y="2247900"/>
            <a:ext cx="1143000" cy="457200"/>
          </a:xfrm>
          <a:prstGeom prst="round2DiagRect">
            <a:avLst/>
          </a:prstGeom>
          <a:noFill/>
          <a:ln>
            <a:solidFill>
              <a:srgbClr val="5090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مثال</a:t>
            </a:r>
            <a:endParaRPr lang="ar-SA" sz="2800" dirty="0">
              <a:solidFill>
                <a:srgbClr val="00206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252" y="3051544"/>
            <a:ext cx="3521250" cy="46125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114799" y="5535043"/>
            <a:ext cx="44004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 smtClean="0">
                <a:ln w="0"/>
                <a:solidFill>
                  <a:srgbClr val="4B392A"/>
                </a:solidFill>
              </a:rPr>
              <a:t>ما هو الفرق بين الاسم والفعل ؟</a:t>
            </a:r>
            <a:endParaRPr lang="ar-SA" sz="3200" dirty="0">
              <a:ln w="0"/>
              <a:solidFill>
                <a:srgbClr val="4B392A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57" y="4649425"/>
            <a:ext cx="1771235" cy="17712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763000" y="0"/>
            <a:ext cx="3441700" cy="973194"/>
            <a:chOff x="5858249" y="1584674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249" y="1584674"/>
              <a:ext cx="6333751" cy="154125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344" y="1584674"/>
              <a:ext cx="551250" cy="1631250"/>
            </a:xfrm>
            <a:prstGeom prst="rect">
              <a:avLst/>
            </a:prstGeom>
          </p:spPr>
        </p:pic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64" y="220197"/>
            <a:ext cx="1576200" cy="53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7" name="مجموعة 16"/>
          <p:cNvGrpSpPr/>
          <p:nvPr/>
        </p:nvGrpSpPr>
        <p:grpSpPr>
          <a:xfrm>
            <a:off x="486761" y="919501"/>
            <a:ext cx="7768240" cy="4785693"/>
            <a:chOff x="486761" y="919501"/>
            <a:chExt cx="7768240" cy="4785693"/>
          </a:xfrm>
        </p:grpSpPr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761" y="919501"/>
              <a:ext cx="7768240" cy="4741100"/>
            </a:xfrm>
            <a:prstGeom prst="rect">
              <a:avLst/>
            </a:prstGeom>
          </p:spPr>
        </p:pic>
        <p:sp>
          <p:nvSpPr>
            <p:cNvPr id="11" name="شكل بيضاوي 10"/>
            <p:cNvSpPr/>
            <p:nvPr/>
          </p:nvSpPr>
          <p:spPr>
            <a:xfrm>
              <a:off x="5384800" y="1270000"/>
              <a:ext cx="787400" cy="825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/>
                <a:t>1</a:t>
              </a:r>
              <a:endParaRPr lang="ar-SA" sz="4000" dirty="0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7454902" y="3187700"/>
              <a:ext cx="787400" cy="825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/>
                <a:t>2</a:t>
              </a:r>
              <a:endParaRPr lang="ar-SA" sz="4000" dirty="0"/>
            </a:p>
          </p:txBody>
        </p:sp>
        <p:sp>
          <p:nvSpPr>
            <p:cNvPr id="13" name="شكل بيضاوي 12"/>
            <p:cNvSpPr/>
            <p:nvPr/>
          </p:nvSpPr>
          <p:spPr>
            <a:xfrm>
              <a:off x="499461" y="4879694"/>
              <a:ext cx="787400" cy="825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/>
                <a:t>3</a:t>
              </a:r>
              <a:endParaRPr lang="ar-SA" sz="4000" dirty="0"/>
            </a:p>
          </p:txBody>
        </p:sp>
        <p:sp>
          <p:nvSpPr>
            <p:cNvPr id="14" name="شكل بيضاوي 13"/>
            <p:cNvSpPr/>
            <p:nvPr/>
          </p:nvSpPr>
          <p:spPr>
            <a:xfrm>
              <a:off x="499461" y="3158701"/>
              <a:ext cx="787400" cy="825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/>
                <a:t>4</a:t>
              </a:r>
              <a:endParaRPr lang="ar-SA" sz="4000" dirty="0"/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2616200" y="1308100"/>
              <a:ext cx="787400" cy="825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/>
                <a:t>5</a:t>
              </a:r>
              <a:endParaRPr lang="ar-SA" sz="4000" dirty="0"/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5778500" y="2260315"/>
            <a:ext cx="2197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أن يقبل دخول (قد) عليه</a:t>
            </a:r>
          </a:p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مثال : (قد سمع)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775200" y="4267201"/>
            <a:ext cx="30734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أن يقبل الدخول السين أو سوف عليه</a:t>
            </a:r>
          </a:p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مثال : (سأذهب)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206502" y="5515515"/>
            <a:ext cx="2197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اتصاله بتاء التأنيث</a:t>
            </a:r>
          </a:p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مثال : (خرجتْ)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75231" y="3769122"/>
            <a:ext cx="2197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اتصاله بضمير الفاعل</a:t>
            </a:r>
          </a:p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مثال : (درستُ)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35000" y="2026061"/>
            <a:ext cx="2197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/>
              <a:t>دخول نون التوكيد عليه</a:t>
            </a:r>
          </a:p>
          <a:p>
            <a:pPr algn="ctr"/>
            <a:r>
              <a:rPr lang="ar-SA" sz="2000" dirty="0" smtClean="0">
                <a:solidFill>
                  <a:srgbClr val="C00000"/>
                </a:solidFill>
              </a:rPr>
              <a:t>مثال : (والله لأذهبن)</a:t>
            </a:r>
            <a:endParaRPr lang="ar-SA" sz="2000" dirty="0">
              <a:solidFill>
                <a:srgbClr val="C00000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884" y="3015273"/>
            <a:ext cx="2566800" cy="11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763000" y="0"/>
            <a:ext cx="3441700" cy="973194"/>
            <a:chOff x="5858249" y="1584674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249" y="1584674"/>
              <a:ext cx="6333751" cy="154125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344" y="1584674"/>
              <a:ext cx="551250" cy="1631250"/>
            </a:xfrm>
            <a:prstGeom prst="rect">
              <a:avLst/>
            </a:prstGeom>
          </p:spPr>
        </p:pic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64" y="220197"/>
            <a:ext cx="1576200" cy="53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4597400" y="1092200"/>
            <a:ext cx="3365500" cy="965200"/>
          </a:xfrm>
          <a:prstGeom prst="roundRect">
            <a:avLst/>
          </a:prstGeom>
          <a:ln>
            <a:solidFill>
              <a:srgbClr val="5090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أنواع الفعل</a:t>
            </a:r>
            <a:endParaRPr lang="ar-SA" sz="3600" dirty="0"/>
          </a:p>
        </p:txBody>
      </p:sp>
      <p:cxnSp>
        <p:nvCxnSpPr>
          <p:cNvPr id="9" name="رابط مستقيم 8"/>
          <p:cNvCxnSpPr>
            <a:stCxn id="7" idx="2"/>
          </p:cNvCxnSpPr>
          <p:nvPr/>
        </p:nvCxnSpPr>
        <p:spPr>
          <a:xfrm>
            <a:off x="6280150" y="2057400"/>
            <a:ext cx="6350" cy="673100"/>
          </a:xfrm>
          <a:prstGeom prst="line">
            <a:avLst/>
          </a:prstGeom>
          <a:ln>
            <a:solidFill>
              <a:srgbClr val="509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299200" y="2717800"/>
            <a:ext cx="4203700" cy="12700"/>
          </a:xfrm>
          <a:prstGeom prst="line">
            <a:avLst/>
          </a:prstGeom>
          <a:ln>
            <a:solidFill>
              <a:srgbClr val="509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076450" y="2705100"/>
            <a:ext cx="4203700" cy="12700"/>
          </a:xfrm>
          <a:prstGeom prst="line">
            <a:avLst/>
          </a:prstGeom>
          <a:ln>
            <a:solidFill>
              <a:srgbClr val="509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10496550" y="27305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6299200" y="2730500"/>
            <a:ext cx="0" cy="838200"/>
          </a:xfrm>
          <a:prstGeom prst="line">
            <a:avLst/>
          </a:prstGeom>
          <a:ln>
            <a:solidFill>
              <a:srgbClr val="509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076450" y="27051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مستدير الزوايا 17"/>
          <p:cNvSpPr/>
          <p:nvPr/>
        </p:nvSpPr>
        <p:spPr>
          <a:xfrm>
            <a:off x="9829800" y="3543300"/>
            <a:ext cx="1346200" cy="660400"/>
          </a:xfrm>
          <a:prstGeom prst="roundRect">
            <a:avLst/>
          </a:prstGeom>
          <a:solidFill>
            <a:srgbClr val="509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الماضي</a:t>
            </a:r>
            <a:endParaRPr lang="ar-SA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626100" y="3581400"/>
            <a:ext cx="1346200" cy="660400"/>
          </a:xfrm>
          <a:prstGeom prst="roundRect">
            <a:avLst/>
          </a:prstGeom>
          <a:solidFill>
            <a:srgbClr val="50908A"/>
          </a:solidFill>
          <a:ln>
            <a:solidFill>
              <a:srgbClr val="50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المضارع</a:t>
            </a:r>
            <a:endParaRPr lang="ar-SA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403350" y="3568700"/>
            <a:ext cx="1346200" cy="660400"/>
          </a:xfrm>
          <a:prstGeom prst="roundRect">
            <a:avLst/>
          </a:prstGeom>
          <a:solidFill>
            <a:srgbClr val="509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الأمر</a:t>
            </a:r>
            <a:endParaRPr lang="ar-SA" dirty="0"/>
          </a:p>
        </p:txBody>
      </p:sp>
      <p:cxnSp>
        <p:nvCxnSpPr>
          <p:cNvPr id="24" name="رابط كسهم مستقيم 23"/>
          <p:cNvCxnSpPr>
            <a:stCxn id="18" idx="2"/>
          </p:cNvCxnSpPr>
          <p:nvPr/>
        </p:nvCxnSpPr>
        <p:spPr>
          <a:xfrm>
            <a:off x="10502900" y="4203700"/>
            <a:ext cx="3175" cy="660400"/>
          </a:xfrm>
          <a:prstGeom prst="straightConnector1">
            <a:avLst/>
          </a:prstGeom>
          <a:ln>
            <a:solidFill>
              <a:srgbClr val="509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6276975" y="4241800"/>
            <a:ext cx="3175" cy="660400"/>
          </a:xfrm>
          <a:prstGeom prst="straightConnector1">
            <a:avLst/>
          </a:prstGeom>
          <a:ln>
            <a:solidFill>
              <a:srgbClr val="509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2095500" y="4205488"/>
            <a:ext cx="3175" cy="660400"/>
          </a:xfrm>
          <a:prstGeom prst="straightConnector1">
            <a:avLst/>
          </a:prstGeom>
          <a:ln>
            <a:solidFill>
              <a:srgbClr val="5090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8953500" y="5201334"/>
            <a:ext cx="3060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هو ما دل على حدث في الزمن الماضي</a:t>
            </a:r>
          </a:p>
          <a:p>
            <a:pPr algn="ctr"/>
            <a:r>
              <a:rPr lang="ar-SA" dirty="0" smtClean="0"/>
              <a:t>مثال : أكل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4216400" y="5182968"/>
            <a:ext cx="4127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هو ما دل على حدث في الزمن الحاضر أو المستقبل</a:t>
            </a:r>
          </a:p>
          <a:p>
            <a:pPr algn="ctr"/>
            <a:r>
              <a:rPr lang="ar-SA" dirty="0" smtClean="0"/>
              <a:t>مثال : يدرس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0800" y="5201334"/>
            <a:ext cx="4127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هو ما دل على طلب حدث في المستقبل</a:t>
            </a:r>
          </a:p>
          <a:p>
            <a:pPr algn="ctr"/>
            <a:r>
              <a:rPr lang="ar-SA" dirty="0" smtClean="0"/>
              <a:t>مثال : أذهب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04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763000" y="-80063"/>
            <a:ext cx="3441700" cy="994463"/>
            <a:chOff x="5858249" y="3425137"/>
            <a:chExt cx="6333751" cy="1666901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249" y="3539538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344" y="3425137"/>
              <a:ext cx="551250" cy="1631250"/>
            </a:xfrm>
            <a:prstGeom prst="rect">
              <a:avLst/>
            </a:prstGeom>
          </p:spPr>
        </p:pic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312" y="184894"/>
            <a:ext cx="1332000" cy="53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175" y="1463732"/>
            <a:ext cx="5951251" cy="382500"/>
          </a:xfrm>
          <a:prstGeom prst="rect">
            <a:avLst/>
          </a:prstGeom>
        </p:spPr>
      </p:pic>
      <p:sp>
        <p:nvSpPr>
          <p:cNvPr id="9" name="مستطيل ذو زوايا قطرية مستديرة 8"/>
          <p:cNvSpPr/>
          <p:nvPr/>
        </p:nvSpPr>
        <p:spPr>
          <a:xfrm>
            <a:off x="10977966" y="2971800"/>
            <a:ext cx="1143000" cy="457200"/>
          </a:xfrm>
          <a:prstGeom prst="round2DiagRect">
            <a:avLst/>
          </a:prstGeom>
          <a:noFill/>
          <a:ln>
            <a:solidFill>
              <a:srgbClr val="4B39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مثال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276" y="4032894"/>
            <a:ext cx="2846250" cy="4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8763000" y="-80063"/>
            <a:ext cx="3441700" cy="994463"/>
            <a:chOff x="5858249" y="3425137"/>
            <a:chExt cx="6333751" cy="1666901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8249" y="3539538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344" y="3425137"/>
              <a:ext cx="551250" cy="1631250"/>
            </a:xfrm>
            <a:prstGeom prst="rect">
              <a:avLst/>
            </a:prstGeom>
          </p:spPr>
        </p:pic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312" y="184894"/>
            <a:ext cx="1332000" cy="532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4597400" y="1092200"/>
            <a:ext cx="3365500" cy="965200"/>
          </a:xfrm>
          <a:prstGeom prst="roundRect">
            <a:avLst/>
          </a:prstGeom>
          <a:ln>
            <a:solidFill>
              <a:srgbClr val="4B39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أقسام الحرف</a:t>
            </a:r>
          </a:p>
        </p:txBody>
      </p:sp>
      <p:cxnSp>
        <p:nvCxnSpPr>
          <p:cNvPr id="12" name="رابط مستقيم 11"/>
          <p:cNvCxnSpPr>
            <a:stCxn id="11" idx="2"/>
          </p:cNvCxnSpPr>
          <p:nvPr/>
        </p:nvCxnSpPr>
        <p:spPr>
          <a:xfrm>
            <a:off x="6280150" y="2057400"/>
            <a:ext cx="6350" cy="6731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99200" y="2717800"/>
            <a:ext cx="4203700" cy="127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2076450" y="2705100"/>
            <a:ext cx="4203700" cy="127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10496550" y="2730500"/>
            <a:ext cx="0" cy="8382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6299200" y="2730500"/>
            <a:ext cx="0" cy="8382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076450" y="2705100"/>
            <a:ext cx="0" cy="8382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مستدير الزوايا 17"/>
          <p:cNvSpPr/>
          <p:nvPr/>
        </p:nvSpPr>
        <p:spPr>
          <a:xfrm>
            <a:off x="9829800" y="3543300"/>
            <a:ext cx="1346200" cy="660400"/>
          </a:xfrm>
          <a:prstGeom prst="roundRect">
            <a:avLst/>
          </a:prstGeom>
          <a:solidFill>
            <a:srgbClr val="4B392A"/>
          </a:solidFill>
          <a:ln>
            <a:solidFill>
              <a:srgbClr val="4B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حروف</a:t>
            </a:r>
          </a:p>
          <a:p>
            <a:pPr algn="ctr"/>
            <a:r>
              <a:rPr lang="ar-SA" dirty="0" smtClean="0"/>
              <a:t>مختصة بالاسم</a:t>
            </a:r>
            <a:endParaRPr lang="ar-SA" dirty="0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626100" y="3581400"/>
            <a:ext cx="1346200" cy="660400"/>
          </a:xfrm>
          <a:prstGeom prst="roundRect">
            <a:avLst/>
          </a:prstGeom>
          <a:solidFill>
            <a:srgbClr val="4B392A"/>
          </a:solidFill>
          <a:ln>
            <a:solidFill>
              <a:srgbClr val="4B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حروف</a:t>
            </a:r>
          </a:p>
          <a:p>
            <a:pPr algn="ctr"/>
            <a:r>
              <a:rPr lang="ar-SA" dirty="0" smtClean="0"/>
              <a:t>مختصة بالفعل</a:t>
            </a:r>
            <a:endParaRPr lang="ar-SA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89000" y="3568700"/>
            <a:ext cx="2590800" cy="660400"/>
          </a:xfrm>
          <a:prstGeom prst="roundRect">
            <a:avLst/>
          </a:prstGeom>
          <a:solidFill>
            <a:srgbClr val="4B392A"/>
          </a:solidFill>
          <a:ln>
            <a:solidFill>
              <a:srgbClr val="4B3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حروف</a:t>
            </a:r>
          </a:p>
          <a:p>
            <a:pPr algn="ctr"/>
            <a:r>
              <a:rPr lang="ar-SA" dirty="0" smtClean="0"/>
              <a:t>مشتركة تدخل على الاسم والفعل</a:t>
            </a:r>
            <a:endParaRPr lang="ar-SA" dirty="0"/>
          </a:p>
        </p:txBody>
      </p:sp>
      <p:cxnSp>
        <p:nvCxnSpPr>
          <p:cNvPr id="21" name="رابط كسهم مستقيم 20"/>
          <p:cNvCxnSpPr>
            <a:stCxn id="18" idx="2"/>
          </p:cNvCxnSpPr>
          <p:nvPr/>
        </p:nvCxnSpPr>
        <p:spPr>
          <a:xfrm>
            <a:off x="10502900" y="4203700"/>
            <a:ext cx="3175" cy="660400"/>
          </a:xfrm>
          <a:prstGeom prst="straightConnector1">
            <a:avLst/>
          </a:prstGeom>
          <a:ln>
            <a:solidFill>
              <a:srgbClr val="4B3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6276975" y="4241800"/>
            <a:ext cx="3175" cy="660400"/>
          </a:xfrm>
          <a:prstGeom prst="straightConnector1">
            <a:avLst/>
          </a:prstGeom>
          <a:ln>
            <a:solidFill>
              <a:srgbClr val="4B3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2095500" y="4205488"/>
            <a:ext cx="3175" cy="660400"/>
          </a:xfrm>
          <a:prstGeom prst="straightConnector1">
            <a:avLst/>
          </a:prstGeom>
          <a:ln>
            <a:solidFill>
              <a:srgbClr val="4B3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8953500" y="5201334"/>
            <a:ext cx="3060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مثل حروف الجر</a:t>
            </a:r>
          </a:p>
          <a:p>
            <a:pPr algn="ctr"/>
            <a:r>
              <a:rPr lang="ar-SA" dirty="0" smtClean="0"/>
              <a:t>(في , إلى )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4216400" y="5182968"/>
            <a:ext cx="4127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مثل أدوات النصب</a:t>
            </a:r>
          </a:p>
          <a:p>
            <a:pPr algn="ctr"/>
            <a:r>
              <a:rPr lang="ar-SA" dirty="0" smtClean="0"/>
              <a:t>(لن , كي)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0800" y="5201334"/>
            <a:ext cx="4127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مثل حروف العطف</a:t>
            </a:r>
          </a:p>
          <a:p>
            <a:pPr algn="ctr"/>
            <a:r>
              <a:rPr lang="ar-SA" dirty="0" smtClean="0"/>
              <a:t>(أو , ثم)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27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17918" b="93816"/>
          <a:stretch/>
        </p:blipFill>
        <p:spPr>
          <a:xfrm>
            <a:off x="0" y="0"/>
            <a:ext cx="12192000" cy="2120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17918" b="93816"/>
          <a:stretch/>
        </p:blipFill>
        <p:spPr>
          <a:xfrm>
            <a:off x="0" y="6626086"/>
            <a:ext cx="12192000" cy="2319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/>
          <a:stretch/>
        </p:blipFill>
        <p:spPr>
          <a:xfrm>
            <a:off x="0" y="394252"/>
            <a:ext cx="6604104" cy="60496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441" y="1711921"/>
            <a:ext cx="5568751" cy="32287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702" y="1817016"/>
            <a:ext cx="1642500" cy="64125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952" y="2837968"/>
            <a:ext cx="1856250" cy="8550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952" y="3918395"/>
            <a:ext cx="1698750" cy="8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112" y="1411964"/>
            <a:ext cx="8898751" cy="393750"/>
          </a:xfrm>
          <a:prstGeom prst="rect">
            <a:avLst/>
          </a:prstGeom>
        </p:spPr>
      </p:pic>
      <p:sp>
        <p:nvSpPr>
          <p:cNvPr id="15" name="مستطيل ذو زوايا قطرية مستديرة 14"/>
          <p:cNvSpPr/>
          <p:nvPr/>
        </p:nvSpPr>
        <p:spPr>
          <a:xfrm>
            <a:off x="10977966" y="2247900"/>
            <a:ext cx="1143000" cy="4572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مثال</a:t>
            </a:r>
            <a:endParaRPr lang="ar-SA" sz="28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721" y="2909976"/>
            <a:ext cx="6707939" cy="418651"/>
          </a:xfrm>
          <a:prstGeom prst="rect">
            <a:avLst/>
          </a:prstGeom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41172"/>
              </p:ext>
            </p:extLst>
          </p:nvPr>
        </p:nvGraphicFramePr>
        <p:xfrm>
          <a:off x="2159000" y="3835398"/>
          <a:ext cx="7899400" cy="26670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7851"/>
                <a:gridCol w="1847851"/>
                <a:gridCol w="1847851"/>
                <a:gridCol w="2355847"/>
              </a:tblGrid>
              <a:tr h="66675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675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6675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6675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صورة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516" y="4006826"/>
            <a:ext cx="1133535" cy="32872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9290" y="3930625"/>
            <a:ext cx="1568148" cy="54515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551" y="3973850"/>
            <a:ext cx="1226250" cy="38250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0908" y="4646456"/>
            <a:ext cx="618750" cy="39375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3928" y="5238944"/>
            <a:ext cx="697500" cy="48375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3984" y="5977515"/>
            <a:ext cx="765000" cy="39375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0883" y="4591870"/>
            <a:ext cx="524962" cy="569076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1401" y="4555209"/>
            <a:ext cx="1950500" cy="57624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9583" y="5193516"/>
            <a:ext cx="524962" cy="569076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0883" y="5295916"/>
            <a:ext cx="535093" cy="568800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8944" y="5259948"/>
            <a:ext cx="1132499" cy="488146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0883" y="5941364"/>
            <a:ext cx="535093" cy="568800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9804" y="5910786"/>
            <a:ext cx="535093" cy="568800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5878344"/>
            <a:ext cx="2235200" cy="601242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0851" y="3875210"/>
            <a:ext cx="153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309" y="609600"/>
            <a:ext cx="5430992" cy="587519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0" y="3069071"/>
            <a:ext cx="2565000" cy="95625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292" y="831535"/>
            <a:ext cx="1343142" cy="85888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406601" y="814079"/>
            <a:ext cx="172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009547"/>
                </a:solidFill>
              </a:rPr>
              <a:t>مثال :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الاختبار سهل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1832" y="2199796"/>
            <a:ext cx="1342800" cy="390460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398309" y="1880879"/>
            <a:ext cx="172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9ABD36"/>
                </a:solidFill>
              </a:rPr>
              <a:t>مثال :</a:t>
            </a:r>
          </a:p>
          <a:p>
            <a:pPr algn="ctr"/>
            <a:r>
              <a:rPr lang="ar-SA" sz="2400" dirty="0" smtClean="0"/>
              <a:t>الرجل</a:t>
            </a:r>
            <a:endParaRPr lang="ar-SA" sz="2400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2668" y="3328983"/>
            <a:ext cx="1787266" cy="344027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07426" y="3077441"/>
            <a:ext cx="172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EC7B23"/>
                </a:solidFill>
              </a:rPr>
              <a:t>مثال :</a:t>
            </a:r>
          </a:p>
          <a:p>
            <a:pPr algn="ctr"/>
            <a:r>
              <a:rPr lang="ar-SA" sz="2400" dirty="0" smtClean="0"/>
              <a:t>سماءٌ</a:t>
            </a:r>
            <a:endParaRPr lang="ar-SA" sz="2400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2693" y="4465075"/>
            <a:ext cx="1789200" cy="392284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449109" y="4218874"/>
            <a:ext cx="172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E31E2F"/>
                </a:solidFill>
              </a:rPr>
              <a:t>مثال :</a:t>
            </a:r>
          </a:p>
          <a:p>
            <a:pPr algn="ctr"/>
            <a:r>
              <a:rPr lang="ar-SA" sz="2400" dirty="0" smtClean="0"/>
              <a:t>يا سارة</a:t>
            </a:r>
            <a:endParaRPr lang="ar-SA" sz="2400" dirty="0"/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2668" y="5604626"/>
            <a:ext cx="2639419" cy="324000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0" y="5437283"/>
            <a:ext cx="2402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E40274"/>
                </a:solidFill>
              </a:rPr>
              <a:t>مثال :</a:t>
            </a:r>
          </a:p>
          <a:p>
            <a:pPr algn="ctr"/>
            <a:r>
              <a:rPr lang="ar-SA" sz="2400" dirty="0" smtClean="0"/>
              <a:t>سلمت على </a:t>
            </a:r>
            <a:r>
              <a:rPr lang="ar-SA" sz="2400" u="sng" dirty="0" smtClean="0"/>
              <a:t>من</a:t>
            </a:r>
            <a:r>
              <a:rPr lang="ar-SA" sz="2400" dirty="0" smtClean="0"/>
              <a:t> قابلت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0972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45 Second Timer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427.6666"/>
                </p14:media>
              </p:ext>
            </p:extLst>
          </p:nvPr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431" t="24266" r="15493" b="24821"/>
          <a:stretch/>
        </p:blipFill>
        <p:spPr>
          <a:xfrm>
            <a:off x="584199" y="5397500"/>
            <a:ext cx="2354705" cy="990600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565" y="523636"/>
            <a:ext cx="1498383" cy="5431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814" y="1983800"/>
            <a:ext cx="8223751" cy="10912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999" y="4153700"/>
            <a:ext cx="6120001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29100" y="959678"/>
            <a:ext cx="3937000" cy="1206500"/>
          </a:xfrm>
          <a:prstGeom prst="roundRect">
            <a:avLst/>
          </a:prstGeom>
          <a:solidFill>
            <a:srgbClr val="50908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FF"/>
                </a:solidFill>
              </a:rPr>
              <a:t>ينقسم الاسم إلى :</a:t>
            </a:r>
            <a:endParaRPr lang="ar-SA" sz="2800" dirty="0">
              <a:solidFill>
                <a:srgbClr val="FFFFFF"/>
              </a:solidFill>
            </a:endParaRPr>
          </a:p>
        </p:txBody>
      </p:sp>
      <p:cxnSp>
        <p:nvCxnSpPr>
          <p:cNvPr id="13" name="رابط مستقيم 12"/>
          <p:cNvCxnSpPr>
            <a:stCxn id="9" idx="2"/>
          </p:cNvCxnSpPr>
          <p:nvPr/>
        </p:nvCxnSpPr>
        <p:spPr>
          <a:xfrm>
            <a:off x="6197600" y="2166178"/>
            <a:ext cx="0" cy="8890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6197600" y="3055178"/>
            <a:ext cx="2743200" cy="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8940800" y="3055178"/>
            <a:ext cx="0" cy="7366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3454400" y="3055178"/>
            <a:ext cx="0" cy="73660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مستدير الزوايا 24"/>
          <p:cNvSpPr/>
          <p:nvPr/>
        </p:nvSpPr>
        <p:spPr>
          <a:xfrm>
            <a:off x="8235676" y="3767434"/>
            <a:ext cx="1358900" cy="977900"/>
          </a:xfrm>
          <a:prstGeom prst="roundRect">
            <a:avLst/>
          </a:prstGeom>
          <a:solidFill>
            <a:srgbClr val="EC7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نكرة</a:t>
            </a:r>
            <a:endParaRPr lang="ar-SA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774950" y="3767434"/>
            <a:ext cx="1358900" cy="977900"/>
          </a:xfrm>
          <a:prstGeom prst="roundRect">
            <a:avLst/>
          </a:prstGeom>
          <a:solidFill>
            <a:srgbClr val="EC7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</a:t>
            </a:r>
            <a:endParaRPr lang="ar-SA" dirty="0"/>
          </a:p>
        </p:txBody>
      </p:sp>
      <p:sp>
        <p:nvSpPr>
          <p:cNvPr id="27" name="قوس 26"/>
          <p:cNvSpPr/>
          <p:nvPr/>
        </p:nvSpPr>
        <p:spPr>
          <a:xfrm>
            <a:off x="9211369" y="4690067"/>
            <a:ext cx="636776" cy="1535043"/>
          </a:xfrm>
          <a:prstGeom prst="arc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27"/>
          <p:cNvSpPr/>
          <p:nvPr/>
        </p:nvSpPr>
        <p:spPr>
          <a:xfrm flipH="1">
            <a:off x="7979397" y="4710714"/>
            <a:ext cx="636776" cy="1535043"/>
          </a:xfrm>
          <a:prstGeom prst="arc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قوس 28"/>
          <p:cNvSpPr/>
          <p:nvPr/>
        </p:nvSpPr>
        <p:spPr>
          <a:xfrm>
            <a:off x="3769139" y="4710713"/>
            <a:ext cx="636776" cy="1535043"/>
          </a:xfrm>
          <a:prstGeom prst="arc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قوس 29"/>
          <p:cNvSpPr/>
          <p:nvPr/>
        </p:nvSpPr>
        <p:spPr>
          <a:xfrm flipH="1">
            <a:off x="2513851" y="4728024"/>
            <a:ext cx="636776" cy="1535043"/>
          </a:xfrm>
          <a:prstGeom prst="arc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9242312" y="5556214"/>
            <a:ext cx="12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النكرة هي :</a:t>
            </a:r>
          </a:p>
          <a:p>
            <a:pPr algn="ctr"/>
            <a:r>
              <a:rPr lang="ar-SA" dirty="0" smtClean="0"/>
              <a:t>اسم دل على غير معين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6932471" y="5634044"/>
            <a:ext cx="19552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مثال :</a:t>
            </a:r>
          </a:p>
          <a:p>
            <a:pPr algn="ctr"/>
            <a:r>
              <a:rPr lang="ar-SA" dirty="0" smtClean="0"/>
              <a:t>سيارة , صحيفة , رجل</a:t>
            </a:r>
            <a:endParaRPr lang="ar-SA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3859246" y="5529901"/>
            <a:ext cx="12116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المعرفة هي :</a:t>
            </a:r>
          </a:p>
          <a:p>
            <a:pPr algn="ctr"/>
            <a:r>
              <a:rPr lang="ar-SA" dirty="0" smtClean="0"/>
              <a:t>اسم دل على معين</a:t>
            </a:r>
            <a:endParaRPr lang="ar-SA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668258" y="5619955"/>
            <a:ext cx="14435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مثال : </a:t>
            </a:r>
          </a:p>
          <a:p>
            <a:pPr algn="ctr"/>
            <a:r>
              <a:rPr lang="ar-SA" dirty="0" smtClean="0"/>
              <a:t>أمل , هذا , انا</a:t>
            </a:r>
            <a:endParaRPr lang="ar-SA" dirty="0"/>
          </a:p>
        </p:txBody>
      </p:sp>
      <p:cxnSp>
        <p:nvCxnSpPr>
          <p:cNvPr id="36" name="رابط مستقيم 35"/>
          <p:cNvCxnSpPr/>
          <p:nvPr/>
        </p:nvCxnSpPr>
        <p:spPr>
          <a:xfrm>
            <a:off x="3454400" y="3055178"/>
            <a:ext cx="2743200" cy="0"/>
          </a:xfrm>
          <a:prstGeom prst="line">
            <a:avLst/>
          </a:prstGeom>
          <a:ln>
            <a:solidFill>
              <a:srgbClr val="4B3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517" y="1066800"/>
            <a:ext cx="4398483" cy="626274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0591800" y="2400300"/>
            <a:ext cx="1422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EC7B23"/>
                </a:solidFill>
              </a:rPr>
              <a:t>1. العلم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43000" y="3086100"/>
            <a:ext cx="10871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وهو ما سمي به إنسان أو حيوان أو أي شيء آخر</a:t>
            </a:r>
          </a:p>
          <a:p>
            <a:r>
              <a:rPr lang="ar-SA" sz="2000" dirty="0" smtClean="0">
                <a:solidFill>
                  <a:srgbClr val="002060"/>
                </a:solidFill>
              </a:rPr>
              <a:t>مثال العلم الانسان : عائشة , محمد </a:t>
            </a:r>
          </a:p>
          <a:p>
            <a:r>
              <a:rPr lang="ar-SA" sz="2000" dirty="0" smtClean="0">
                <a:solidFill>
                  <a:srgbClr val="002060"/>
                </a:solidFill>
              </a:rPr>
              <a:t>مثال العلم الحيوان : القصواء (ناقة رسول الله) , ومثله أي اسم يسمي به الانسان أي نوع من الحيوانات</a:t>
            </a:r>
          </a:p>
          <a:p>
            <a:r>
              <a:rPr lang="ar-SA" sz="2000" dirty="0" smtClean="0">
                <a:solidFill>
                  <a:srgbClr val="002060"/>
                </a:solidFill>
              </a:rPr>
              <a:t>مثال ما ليس بإنسان ولا حيوان , أسماء  المدن والدول والأنهار , مثل : مكة المكرمة , الكويت , الأمازون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9994900" y="4856443"/>
            <a:ext cx="2019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EC7B23"/>
                </a:solidFill>
              </a:rPr>
              <a:t>2. الضمير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128158" y="5496482"/>
            <a:ext cx="1087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وهو أنواع من حيث الشكل والدلالة</a:t>
            </a:r>
            <a:endParaRPr lang="ar-S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883345954"/>
              </p:ext>
            </p:extLst>
          </p:nvPr>
        </p:nvGraphicFramePr>
        <p:xfrm>
          <a:off x="1384300" y="734515"/>
          <a:ext cx="9664700" cy="555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53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26087"/>
            <a:ext cx="12192000" cy="23191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8763000" y="-27359"/>
            <a:ext cx="3441700" cy="973194"/>
            <a:chOff x="5858250" y="-39375"/>
            <a:chExt cx="6333751" cy="163125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250" y="0"/>
              <a:ext cx="6333751" cy="1552500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344" y="-39375"/>
              <a:ext cx="551250" cy="1631250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660" y="177800"/>
            <a:ext cx="1752406" cy="531315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9561428" y="1442114"/>
            <a:ext cx="26305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EC7B23"/>
                </a:solidFill>
              </a:rPr>
              <a:t>3</a:t>
            </a:r>
            <a:r>
              <a:rPr lang="ar-SA" sz="3200" dirty="0" smtClean="0">
                <a:solidFill>
                  <a:srgbClr val="EC7B23"/>
                </a:solidFill>
              </a:rPr>
              <a:t>. أسماء الإشارة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231900" y="1952113"/>
            <a:ext cx="1087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وهي : هذا , هذه , هذان , هاتان , هؤلاء , ذلك , تلك , أولئك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8661400" y="2631389"/>
            <a:ext cx="3497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EC7B23"/>
                </a:solidFill>
              </a:rPr>
              <a:t>4</a:t>
            </a:r>
            <a:r>
              <a:rPr lang="ar-SA" sz="3200" dirty="0" smtClean="0">
                <a:solidFill>
                  <a:srgbClr val="EC7B23"/>
                </a:solidFill>
              </a:rPr>
              <a:t>. الأسماء الموصولة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231900" y="3270185"/>
            <a:ext cx="1087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وهي : الذي , التي , اللذان , اللتان , الذين , اللاتي , اللائي , اللواتي , مَنْ , ما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661400" y="3933567"/>
            <a:ext cx="3497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EC7B23"/>
                </a:solidFill>
              </a:rPr>
              <a:t>5. المعرف بـ(ال) 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231900" y="4491143"/>
            <a:ext cx="1087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مثل : الكتاب , الحديقة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661400" y="5127326"/>
            <a:ext cx="3497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EC7B23"/>
                </a:solidFill>
              </a:rPr>
              <a:t>6. المضاف إلى معرفة </a:t>
            </a:r>
            <a:endParaRPr lang="ar-SA" sz="3200" dirty="0">
              <a:solidFill>
                <a:srgbClr val="EC7B23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231900" y="5777533"/>
            <a:ext cx="1087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2060"/>
                </a:solidFill>
              </a:rPr>
              <a:t>مثل : كتاب سارة</a:t>
            </a:r>
            <a:endParaRPr lang="ar-S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394</Words>
  <Application>Microsoft Office PowerPoint</Application>
  <PresentationFormat>ملء الشاشة</PresentationFormat>
  <Paragraphs>91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43</cp:revision>
  <dcterms:created xsi:type="dcterms:W3CDTF">2017-08-30T11:19:38Z</dcterms:created>
  <dcterms:modified xsi:type="dcterms:W3CDTF">2017-08-30T19:36:48Z</dcterms:modified>
</cp:coreProperties>
</file>