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a Hamah Homs" panose="020B0604020202020204" charset="-78"/>
      <p:regular r:id="rId9"/>
    </p:embeddedFont>
    <p:embeddedFont>
      <p:font typeface="Calibri" panose="020F0502020204030204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554615" y="9239250"/>
            <a:ext cx="7589385" cy="0"/>
          </a:xfrm>
          <a:prstGeom prst="line">
            <a:avLst/>
          </a:prstGeom>
          <a:ln w="19050" cap="rnd">
            <a:solidFill>
              <a:srgbClr val="243762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028700" y="1655716"/>
            <a:ext cx="7749031" cy="76644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148803" y="1999607"/>
            <a:ext cx="7005836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19"/>
              </a:lnSpc>
              <a:spcBef>
                <a:spcPct val="0"/>
              </a:spcBef>
            </a:pPr>
            <a:r>
              <a:rPr lang="en-US" sz="8099" dirty="0">
                <a:solidFill>
                  <a:srgbClr val="000000"/>
                </a:solidFill>
                <a:latin typeface="Ara Hamah Homs"/>
              </a:rPr>
              <a:t> </a:t>
            </a:r>
            <a:r>
              <a:rPr lang="en-US" sz="8099" dirty="0" err="1">
                <a:solidFill>
                  <a:srgbClr val="000000"/>
                </a:solidFill>
                <a:latin typeface="Ara Hamah Homs"/>
              </a:rPr>
              <a:t>إعدادات</a:t>
            </a:r>
            <a:r>
              <a:rPr lang="en-US" sz="8099" dirty="0">
                <a:solidFill>
                  <a:srgbClr val="000000"/>
                </a:solidFill>
                <a:latin typeface="Ara Hamah Homs"/>
              </a:rPr>
              <a:t> </a:t>
            </a:r>
            <a:r>
              <a:rPr lang="en-US" sz="8099" dirty="0" err="1">
                <a:solidFill>
                  <a:srgbClr val="000000"/>
                </a:solidFill>
                <a:latin typeface="Ara Hamah Homs"/>
              </a:rPr>
              <a:t>جهاز</a:t>
            </a:r>
            <a:r>
              <a:rPr lang="en-US" sz="8099" dirty="0">
                <a:solidFill>
                  <a:srgbClr val="000000"/>
                </a:solidFill>
                <a:latin typeface="Ara Hamah Homs"/>
              </a:rPr>
              <a:t> </a:t>
            </a:r>
            <a:r>
              <a:rPr lang="en-US" sz="8099" dirty="0" err="1">
                <a:solidFill>
                  <a:srgbClr val="000000"/>
                </a:solidFill>
                <a:latin typeface="Ara Hamah Homs"/>
              </a:rPr>
              <a:t>الحاسب</a:t>
            </a:r>
            <a:endParaRPr lang="en-US" sz="8099" dirty="0">
              <a:solidFill>
                <a:srgbClr val="000000"/>
              </a:solidFill>
              <a:latin typeface="Ara Hamah Ho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768164" y="1028700"/>
            <a:ext cx="5362377" cy="74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899">
                <a:solidFill>
                  <a:srgbClr val="000000"/>
                </a:solidFill>
                <a:cs typeface="Ara Hamah Homs"/>
              </a:rPr>
              <a:t>الدرس الثالث للصف الرابع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118096" y="4758779"/>
            <a:ext cx="306724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  <a:spcBef>
                <a:spcPct val="0"/>
              </a:spcBef>
            </a:pPr>
            <a:r>
              <a:rPr lang="ar-SA" sz="4999" dirty="0">
                <a:solidFill>
                  <a:srgbClr val="000000"/>
                </a:solidFill>
                <a:cs typeface="Akhbar MT" pitchFamily="2" charset="-78"/>
              </a:rPr>
              <a:t> ا / الجازي المري</a:t>
            </a:r>
            <a:endParaRPr lang="en-US" sz="4999" dirty="0">
              <a:solidFill>
                <a:srgbClr val="00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874602" y="522779"/>
            <a:ext cx="5638028" cy="3354627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081098" y="4167188"/>
            <a:ext cx="11373743" cy="1952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من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الأمور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الهامة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معرفة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الوقت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والتاريخ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لأي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حدث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في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أمو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حياتنا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ولابدمن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استغلال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هذه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الدقائق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فيما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يعود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علينا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99" dirty="0" err="1">
                <a:solidFill>
                  <a:srgbClr val="000000"/>
                </a:solidFill>
                <a:cs typeface="Ara Hamah Homs"/>
              </a:rPr>
              <a:t>بالنفع</a:t>
            </a:r>
            <a:r>
              <a:rPr lang="en-US" sz="449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algn="ctr">
              <a:lnSpc>
                <a:spcPts val="4799"/>
              </a:lnSpc>
              <a:spcBef>
                <a:spcPct val="0"/>
              </a:spcBef>
            </a:pPr>
            <a:r>
              <a:rPr lang="en-US" sz="3999" dirty="0" err="1">
                <a:solidFill>
                  <a:srgbClr val="000000"/>
                </a:solidFill>
                <a:cs typeface="Ara Hamah Homs"/>
              </a:rPr>
              <a:t>فكل</a:t>
            </a:r>
            <a:r>
              <a:rPr lang="en-US" sz="39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3999" dirty="0" err="1">
                <a:solidFill>
                  <a:srgbClr val="000000"/>
                </a:solidFill>
                <a:cs typeface="Ara Hamah Homs"/>
              </a:rPr>
              <a:t>إنسان</a:t>
            </a:r>
            <a:r>
              <a:rPr lang="en-US" sz="39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3999" dirty="0" err="1">
                <a:solidFill>
                  <a:srgbClr val="000000"/>
                </a:solidFill>
                <a:cs typeface="Ara Hamah Homs"/>
              </a:rPr>
              <a:t>مسؤول</a:t>
            </a:r>
            <a:r>
              <a:rPr lang="en-US" sz="39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3999" dirty="0" err="1">
                <a:solidFill>
                  <a:srgbClr val="000000"/>
                </a:solidFill>
                <a:cs typeface="Ara Hamah Homs"/>
              </a:rPr>
              <a:t>عن</a:t>
            </a:r>
            <a:r>
              <a:rPr lang="en-US" sz="39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3999" dirty="0" err="1">
                <a:solidFill>
                  <a:srgbClr val="000000"/>
                </a:solidFill>
                <a:cs typeface="Ara Hamah Homs"/>
              </a:rPr>
              <a:t>عمره</a:t>
            </a:r>
            <a:r>
              <a:rPr lang="en-US" sz="39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3999" dirty="0" err="1">
                <a:solidFill>
                  <a:srgbClr val="000000"/>
                </a:solidFill>
                <a:cs typeface="Ara Hamah Homs"/>
              </a:rPr>
              <a:t>فيما</a:t>
            </a:r>
            <a:r>
              <a:rPr lang="en-US" sz="39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3999" dirty="0" err="1">
                <a:solidFill>
                  <a:srgbClr val="000000"/>
                </a:solidFill>
                <a:cs typeface="Ara Hamah Homs"/>
              </a:rPr>
              <a:t>أفناه</a:t>
            </a:r>
            <a:endParaRPr lang="en-US" sz="3999" dirty="0">
              <a:solidFill>
                <a:srgbClr val="000000"/>
              </a:solidFill>
              <a:cs typeface="Ara Hamah Ho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081529" y="4434622"/>
            <a:ext cx="15873420" cy="5404982"/>
            <a:chOff x="0" y="0"/>
            <a:chExt cx="21164560" cy="720664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flipH="1">
              <a:off x="3447038" y="0"/>
              <a:ext cx="9691084" cy="7206642"/>
            </a:xfrm>
            <a:prstGeom prst="rect">
              <a:avLst/>
            </a:prstGeom>
          </p:spPr>
        </p:pic>
        <p:sp>
          <p:nvSpPr>
            <p:cNvPr id="4" name="AutoShape 4"/>
            <p:cNvSpPr/>
            <p:nvPr/>
          </p:nvSpPr>
          <p:spPr>
            <a:xfrm>
              <a:off x="0" y="7140236"/>
              <a:ext cx="21164560" cy="0"/>
            </a:xfrm>
            <a:prstGeom prst="line">
              <a:avLst/>
            </a:prstGeom>
            <a:ln w="53125" cap="rnd">
              <a:solidFill>
                <a:srgbClr val="243762"/>
              </a:solidFill>
              <a:prstDash val="solid"/>
              <a:headEnd type="none" w="sm" len="sm"/>
              <a:tailEnd type="none" w="sm" len="sm"/>
            </a:ln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853062"/>
            <a:ext cx="3578791" cy="70063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31069" y="6670432"/>
            <a:ext cx="1382757" cy="93336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3553" y="401790"/>
            <a:ext cx="18288000" cy="1276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2"/>
              </a:lnSpc>
              <a:spcBef>
                <a:spcPct val="0"/>
              </a:spcBef>
            </a:pPr>
            <a:r>
              <a:rPr lang="en-US" sz="8376">
                <a:solidFill>
                  <a:srgbClr val="FF1616"/>
                </a:solidFill>
                <a:cs typeface="Ara Hamah Homs"/>
              </a:rPr>
              <a:t>لتغيير الوقت والتاريخ في حاسوبك اتبعي التالي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17765" y="2391755"/>
            <a:ext cx="11682680" cy="3462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568" lvl="1" algn="r">
              <a:lnSpc>
                <a:spcPts val="5375"/>
              </a:lnSpc>
            </a:pP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الضغط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بزر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الفأرة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الأيمن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الوقت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والتاريخ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marL="483568" lvl="1" algn="r">
              <a:lnSpc>
                <a:spcPts val="5375"/>
              </a:lnSpc>
            </a:pP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الضغط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ضبط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الوقت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والتاريخ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marL="483568" lvl="1" algn="r">
              <a:lnSpc>
                <a:spcPts val="5375"/>
              </a:lnSpc>
            </a:pP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في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الاعدادات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الضغط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زر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تغيير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marL="483568" lvl="1" algn="r">
              <a:lnSpc>
                <a:spcPts val="5375"/>
              </a:lnSpc>
            </a:pP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في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نافذة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تغيير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التاريخ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والوقت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نضغط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كل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قسم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marL="483568" lvl="1" algn="r">
              <a:lnSpc>
                <a:spcPts val="5375"/>
              </a:lnSpc>
            </a:pP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واضغطي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479" dirty="0" err="1">
                <a:solidFill>
                  <a:srgbClr val="000000"/>
                </a:solidFill>
                <a:cs typeface="Ara Hamah Homs"/>
              </a:rPr>
              <a:t>تغيير</a:t>
            </a:r>
            <a:r>
              <a:rPr lang="en-US" sz="4479" dirty="0">
                <a:solidFill>
                  <a:srgbClr val="000000"/>
                </a:solidFill>
                <a:cs typeface="Ara Hamah Homs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69825" y="-547512"/>
            <a:ext cx="7897413" cy="6120495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3184282" y="717939"/>
            <a:ext cx="4423073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39"/>
              </a:lnSpc>
              <a:spcBef>
                <a:spcPct val="0"/>
              </a:spcBef>
            </a:pPr>
            <a:r>
              <a:rPr lang="en-US" sz="7199">
                <a:solidFill>
                  <a:srgbClr val="FF1616"/>
                </a:solidFill>
                <a:cs typeface="Ara Hamah Homs"/>
              </a:rPr>
              <a:t>إعدادات الشاشة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719772" y="3563384"/>
            <a:ext cx="5520228" cy="866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39"/>
              </a:lnSpc>
              <a:spcBef>
                <a:spcPct val="0"/>
              </a:spcBef>
            </a:pPr>
            <a:r>
              <a:rPr lang="en-US" sz="5699" dirty="0" err="1">
                <a:solidFill>
                  <a:srgbClr val="000000"/>
                </a:solidFill>
                <a:cs typeface="Ara Hamah Homs"/>
              </a:rPr>
              <a:t>لتغيير</a:t>
            </a:r>
            <a:r>
              <a:rPr lang="en-US" sz="5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699" dirty="0" err="1">
                <a:solidFill>
                  <a:srgbClr val="000000"/>
                </a:solidFill>
                <a:cs typeface="Ara Hamah Homs"/>
              </a:rPr>
              <a:t>دقة</a:t>
            </a:r>
            <a:r>
              <a:rPr lang="en-US" sz="5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699" dirty="0" err="1">
                <a:solidFill>
                  <a:srgbClr val="000000"/>
                </a:solidFill>
                <a:cs typeface="Ara Hamah Homs"/>
              </a:rPr>
              <a:t>الشاشة</a:t>
            </a:r>
            <a:endParaRPr lang="en-US" sz="5699" dirty="0">
              <a:solidFill>
                <a:srgbClr val="000000"/>
              </a:solidFill>
              <a:cs typeface="Ara Hamah Hom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90539" y="5273286"/>
            <a:ext cx="12913068" cy="429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7359" lvl="1" algn="r">
              <a:lnSpc>
                <a:spcPts val="5639"/>
              </a:lnSpc>
            </a:pP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اضغطي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بزر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الفأرة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الأيمن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سطح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المكتب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في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أي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مساحة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فارغة</a:t>
            </a:r>
            <a:endParaRPr lang="en-US" sz="4699" dirty="0">
              <a:solidFill>
                <a:srgbClr val="000000"/>
              </a:solidFill>
              <a:cs typeface="Ara Hamah Homs"/>
            </a:endParaRPr>
          </a:p>
          <a:p>
            <a:pPr marL="507359" lvl="1" algn="r">
              <a:lnSpc>
                <a:spcPts val="5639"/>
              </a:lnSpc>
            </a:pP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ثم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الضغط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إعدادات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العرض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marL="507359" lvl="1" algn="r">
              <a:lnSpc>
                <a:spcPts val="5639"/>
              </a:lnSpc>
            </a:pP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في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قسم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جهاز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العرض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اضغطي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السهم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الموجود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بجوار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الدقة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وحركه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لاختيار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الدقة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المناسبه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marL="507359" lvl="1" algn="r">
              <a:lnSpc>
                <a:spcPts val="5639"/>
              </a:lnSpc>
            </a:pP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ثم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الضغط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حفظ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التغييرات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</a:p>
          <a:p>
            <a:pPr marL="507359" lvl="1" algn="r">
              <a:lnSpc>
                <a:spcPts val="5639"/>
              </a:lnSpc>
            </a:pPr>
            <a:r>
              <a:rPr lang="en-US" sz="4699" dirty="0">
                <a:solidFill>
                  <a:srgbClr val="000000"/>
                </a:solidFill>
                <a:cs typeface="Ara Hamah Homs"/>
              </a:rPr>
              <a:t>أو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ارجاع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إذا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كنت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لا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ترغب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في</a:t>
            </a:r>
            <a:r>
              <a:rPr lang="en-US" sz="4699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4699" dirty="0" err="1">
                <a:solidFill>
                  <a:srgbClr val="000000"/>
                </a:solidFill>
                <a:cs typeface="Ara Hamah Homs"/>
              </a:rPr>
              <a:t>ذلك</a:t>
            </a:r>
            <a:endParaRPr lang="en-US" sz="4699" dirty="0">
              <a:solidFill>
                <a:srgbClr val="000000"/>
              </a:solidFill>
              <a:cs typeface="Ara Hamah Ho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89701" y="3820027"/>
            <a:ext cx="7733254" cy="601834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28989" y="3820027"/>
            <a:ext cx="6678255" cy="601834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957320" y="406954"/>
            <a:ext cx="13334529" cy="27895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0"/>
              </a:lnSpc>
            </a:pPr>
            <a:r>
              <a:rPr lang="en-US" sz="6645">
                <a:solidFill>
                  <a:srgbClr val="FF1616"/>
                </a:solidFill>
                <a:cs typeface="Ara Hamah Homs"/>
              </a:rPr>
              <a:t>تغيير مظهر سطح المكتب </a:t>
            </a:r>
          </a:p>
          <a:p>
            <a:pPr algn="ctr">
              <a:lnSpc>
                <a:spcPts val="7310"/>
              </a:lnSpc>
              <a:spcBef>
                <a:spcPct val="0"/>
              </a:spcBef>
            </a:pPr>
            <a:r>
              <a:rPr lang="en-US" sz="6645">
                <a:solidFill>
                  <a:srgbClr val="FF1616"/>
                </a:solidFill>
                <a:cs typeface="Ara Hamah Homs"/>
              </a:rPr>
              <a:t>استراتيجية التلخيص من خلال الصور أمامك أذكري خطوات تغيير مظهر سطح المكتب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652098" y="5854269"/>
            <a:ext cx="607202" cy="6072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652098" y="8651098"/>
            <a:ext cx="607202" cy="6072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652098" y="7242521"/>
            <a:ext cx="607202" cy="60720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652098" y="4466018"/>
            <a:ext cx="607202" cy="60720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028700" y="610104"/>
            <a:ext cx="3145687" cy="240645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096000" y="2120511"/>
            <a:ext cx="9677153" cy="12697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لكل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شخص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منا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له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خلفية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لحاسبة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تختلف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عن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651" dirty="0" err="1">
                <a:solidFill>
                  <a:srgbClr val="004AAD"/>
                </a:solidFill>
                <a:cs typeface="Ara Hamah Homs"/>
              </a:rPr>
              <a:t>الآخر</a:t>
            </a:r>
            <a:r>
              <a:rPr lang="en-US" sz="4651" dirty="0">
                <a:solidFill>
                  <a:srgbClr val="004AAD"/>
                </a:solidFill>
                <a:cs typeface="Ara Hamah Homs"/>
              </a:rPr>
              <a:t> </a:t>
            </a:r>
          </a:p>
          <a:p>
            <a:pPr algn="ctr">
              <a:lnSpc>
                <a:spcPts val="4682"/>
              </a:lnSpc>
              <a:spcBef>
                <a:spcPct val="0"/>
              </a:spcBef>
            </a:pPr>
            <a:r>
              <a:rPr lang="en-US" sz="4256" dirty="0" err="1">
                <a:solidFill>
                  <a:srgbClr val="004AAD"/>
                </a:solidFill>
                <a:cs typeface="Ara Hamah Homs"/>
              </a:rPr>
              <a:t>فهيا</a:t>
            </a:r>
            <a:r>
              <a:rPr lang="en-US" sz="4256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256" dirty="0" err="1">
                <a:solidFill>
                  <a:srgbClr val="004AAD"/>
                </a:solidFill>
                <a:cs typeface="Ara Hamah Homs"/>
              </a:rPr>
              <a:t>نتعلم</a:t>
            </a:r>
            <a:r>
              <a:rPr lang="en-US" sz="4256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256" dirty="0" err="1">
                <a:solidFill>
                  <a:srgbClr val="004AAD"/>
                </a:solidFill>
                <a:cs typeface="Ara Hamah Homs"/>
              </a:rPr>
              <a:t>عن</a:t>
            </a:r>
            <a:r>
              <a:rPr lang="en-US" sz="4256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256" dirty="0" err="1">
                <a:solidFill>
                  <a:srgbClr val="004AAD"/>
                </a:solidFill>
                <a:cs typeface="Ara Hamah Homs"/>
              </a:rPr>
              <a:t>كيفية</a:t>
            </a:r>
            <a:r>
              <a:rPr lang="en-US" sz="4256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256" dirty="0" err="1">
                <a:solidFill>
                  <a:srgbClr val="004AAD"/>
                </a:solidFill>
                <a:cs typeface="Ara Hamah Homs"/>
              </a:rPr>
              <a:t>تغيير</a:t>
            </a:r>
            <a:r>
              <a:rPr lang="en-US" sz="4256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256" dirty="0" err="1">
                <a:solidFill>
                  <a:srgbClr val="004AAD"/>
                </a:solidFill>
                <a:cs typeface="Ara Hamah Homs"/>
              </a:rPr>
              <a:t>تلك</a:t>
            </a:r>
            <a:r>
              <a:rPr lang="en-US" sz="4256" dirty="0">
                <a:solidFill>
                  <a:srgbClr val="004AAD"/>
                </a:solidFill>
                <a:cs typeface="Ara Hamah Homs"/>
              </a:rPr>
              <a:t> </a:t>
            </a:r>
            <a:r>
              <a:rPr lang="en-US" sz="4256" dirty="0" err="1">
                <a:solidFill>
                  <a:srgbClr val="004AAD"/>
                </a:solidFill>
                <a:cs typeface="Ara Hamah Homs"/>
              </a:rPr>
              <a:t>الخلفية</a:t>
            </a:r>
            <a:endParaRPr lang="en-US" sz="4256" dirty="0">
              <a:solidFill>
                <a:srgbClr val="004AAD"/>
              </a:solidFill>
              <a:cs typeface="Ara Hamah Homs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528554" y="4513643"/>
            <a:ext cx="12728079" cy="76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5345">
                <a:solidFill>
                  <a:srgbClr val="000000"/>
                </a:solidFill>
                <a:cs typeface="Ara Hamah Homs"/>
              </a:rPr>
              <a:t>اضغطي بزر الفأرة الأيمن على مساحة فارغة على سطح المكتب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943601" y="5814803"/>
            <a:ext cx="10145800" cy="773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من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القائمة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المنبثقة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اضغطي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تخصيص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34200" y="7086504"/>
            <a:ext cx="9155200" cy="773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ومن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الاعدادات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اضغطي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على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الخلفية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791200" y="8383123"/>
            <a:ext cx="10298199" cy="7730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ومن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الخلفية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اختاري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الصورة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التي</a:t>
            </a:r>
            <a:r>
              <a:rPr lang="en-US" sz="5345" dirty="0">
                <a:solidFill>
                  <a:srgbClr val="000000"/>
                </a:solidFill>
                <a:cs typeface="Ara Hamah Homs"/>
              </a:rPr>
              <a:t> </a:t>
            </a:r>
            <a:r>
              <a:rPr lang="en-US" sz="5345" dirty="0" err="1">
                <a:solidFill>
                  <a:srgbClr val="000000"/>
                </a:solidFill>
                <a:cs typeface="Ara Hamah Homs"/>
              </a:rPr>
              <a:t>تعجبك</a:t>
            </a:r>
            <a:endParaRPr lang="en-US" sz="5345" dirty="0">
              <a:solidFill>
                <a:srgbClr val="000000"/>
              </a:solidFill>
              <a:cs typeface="Ara Hamah Hom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308243" y="676779"/>
            <a:ext cx="8680053" cy="94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0"/>
              </a:lnSpc>
              <a:spcBef>
                <a:spcPct val="0"/>
              </a:spcBef>
            </a:pPr>
            <a:r>
              <a:rPr lang="en-US" sz="6645">
                <a:solidFill>
                  <a:srgbClr val="FF1616"/>
                </a:solidFill>
                <a:cs typeface="Ara Hamah Homs"/>
              </a:rPr>
              <a:t>تغيير مظهر سطح المكتب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D1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556003" y="2120511"/>
            <a:ext cx="11754248" cy="1316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17"/>
              </a:lnSpc>
            </a:pPr>
            <a:r>
              <a:rPr lang="en-US" sz="4651">
                <a:solidFill>
                  <a:srgbClr val="004AAD"/>
                </a:solidFill>
                <a:cs typeface="Ara Hamah Homs"/>
              </a:rPr>
              <a:t>ابحثي عن أيقونة مكبر الصوت على الجانب الأيسر من شريط المهام</a:t>
            </a:r>
          </a:p>
          <a:p>
            <a:pPr algn="ctr">
              <a:lnSpc>
                <a:spcPts val="5117"/>
              </a:lnSpc>
              <a:spcBef>
                <a:spcPct val="0"/>
              </a:spcBef>
            </a:pPr>
            <a:r>
              <a:rPr lang="en-US" sz="4651">
                <a:solidFill>
                  <a:srgbClr val="004AAD"/>
                </a:solidFill>
                <a:cs typeface="Ara Hamah Homs"/>
              </a:rPr>
              <a:t>اضغطي عليه مره واحدة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308243" y="676779"/>
            <a:ext cx="8680053" cy="94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10"/>
              </a:lnSpc>
              <a:spcBef>
                <a:spcPct val="0"/>
              </a:spcBef>
            </a:pPr>
            <a:r>
              <a:rPr lang="en-US" sz="6645">
                <a:solidFill>
                  <a:srgbClr val="FF1616"/>
                </a:solidFill>
                <a:cs typeface="Ara Hamah Homs"/>
              </a:rPr>
              <a:t>أصوات النظام 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64133" y="976939"/>
            <a:ext cx="3181212" cy="221094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335325" y="4171672"/>
            <a:ext cx="14923975" cy="76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4192" lvl="1" indent="-577096" algn="ctr">
              <a:lnSpc>
                <a:spcPts val="5880"/>
              </a:lnSpc>
              <a:buFont typeface="Arial"/>
              <a:buChar char="•"/>
            </a:pPr>
            <a:r>
              <a:rPr lang="en-US" sz="5345">
                <a:solidFill>
                  <a:srgbClr val="000000"/>
                </a:solidFill>
                <a:cs typeface="Ara Hamah Homs"/>
              </a:rPr>
              <a:t>بالضغط على زر الفأرة الأيمن على أيقونة السماعة  في شريط المهام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757294" y="4982516"/>
            <a:ext cx="13502006" cy="76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4192" lvl="1" indent="-577096" algn="ctr">
              <a:lnSpc>
                <a:spcPts val="5880"/>
              </a:lnSpc>
              <a:buFont typeface="Arial"/>
              <a:buChar char="•"/>
            </a:pPr>
            <a:r>
              <a:rPr lang="en-US" sz="5345">
                <a:solidFill>
                  <a:srgbClr val="000000"/>
                </a:solidFill>
                <a:cs typeface="Ara Hamah Homs"/>
              </a:rPr>
              <a:t>من القائمة المنبثقة نضغط على فتح متحكم مستوى الصوت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757294" y="5793359"/>
            <a:ext cx="13502006" cy="76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4192" lvl="1" indent="-577096" algn="ctr">
              <a:lnSpc>
                <a:spcPts val="5880"/>
              </a:lnSpc>
              <a:buFont typeface="Arial"/>
              <a:buChar char="•"/>
            </a:pPr>
            <a:r>
              <a:rPr lang="en-US" sz="5345">
                <a:solidFill>
                  <a:srgbClr val="000000"/>
                </a:solidFill>
                <a:cs typeface="Ara Hamah Homs"/>
              </a:rPr>
              <a:t>ثم ستظهر نافذة متحكم مستوى الصوت سبيكرز أوديو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3582" y="6604203"/>
            <a:ext cx="15445718" cy="763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54192" lvl="1" indent="-577096" algn="ctr">
              <a:lnSpc>
                <a:spcPts val="5880"/>
              </a:lnSpc>
              <a:buFont typeface="Arial"/>
              <a:buChar char="•"/>
            </a:pPr>
            <a:r>
              <a:rPr lang="en-US" sz="5345">
                <a:solidFill>
                  <a:srgbClr val="000000"/>
                </a:solidFill>
                <a:cs typeface="Ara Hamah Homs"/>
              </a:rPr>
              <a:t>يمكنك سحب شريط التمرير لأعلى أو لأسفل لتغيير مستوى الصوت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241</Words>
  <Application>Microsoft Office PowerPoint</Application>
  <PresentationFormat>مخصص</PresentationFormat>
  <Paragraphs>34</Paragraphs>
  <Slides>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1" baseType="lpstr">
      <vt:lpstr>Ara Hamah Homs</vt:lpstr>
      <vt:lpstr>Arial</vt:lpstr>
      <vt:lpstr>Calibri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الدرس الثالث للصف الرابع إعدادات جهاز الحاسب</dc:title>
  <cp:lastModifiedBy>الجازي بنت المري</cp:lastModifiedBy>
  <cp:revision>2</cp:revision>
  <dcterms:created xsi:type="dcterms:W3CDTF">2006-08-16T00:00:00Z</dcterms:created>
  <dcterms:modified xsi:type="dcterms:W3CDTF">2022-09-10T12:59:13Z</dcterms:modified>
  <dc:identifier>DAFKBlA-gpk</dc:identifier>
</cp:coreProperties>
</file>