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44" d="100"/>
          <a:sy n="44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504D8AE-0A58-43A3-AA03-AA53E40C491D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5838C51-3871-408B-B5E8-588A71E6FEA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38C51-3871-408B-B5E8-588A71E6FEA6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الرمز لإضافة صورة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BA672-866C-4843-A934-06CF372379D0}" type="datetimeFigureOut">
              <a:rPr lang="ar-SA" smtClean="0"/>
              <a:pPr/>
              <a:t>09/02/1434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2CF25-A69B-47F1-B067-B1DB6DF2521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ex6.%20p200.ggb" TargetMode="External"/><Relationship Id="rId13" Type="http://schemas.openxmlformats.org/officeDocument/2006/relationships/image" Target="../media/image91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6.png"/><Relationship Id="rId11" Type="http://schemas.openxmlformats.org/officeDocument/2006/relationships/image" Target="../media/image89.png"/><Relationship Id="rId5" Type="http://schemas.openxmlformats.org/officeDocument/2006/relationships/image" Target="../media/image85.png"/><Relationship Id="rId10" Type="http://schemas.openxmlformats.org/officeDocument/2006/relationships/image" Target="../media/image88.png"/><Relationship Id="rId4" Type="http://schemas.openxmlformats.org/officeDocument/2006/relationships/image" Target="../media/image84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9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14348" y="3429000"/>
            <a:ext cx="514353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المعادلات </a:t>
            </a:r>
            <a:r>
              <a:rPr lang="ar-SA" sz="54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الوسيطية</a:t>
            </a:r>
            <a:endParaRPr lang="ar-SA" sz="5400" dirty="0">
              <a:solidFill>
                <a:schemeClr val="accent2">
                  <a:lumMod val="60000"/>
                  <a:lumOff val="4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713731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1468" y="2420888"/>
            <a:ext cx="142302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1258" y="2852936"/>
            <a:ext cx="2393230" cy="5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3188" y="3477766"/>
            <a:ext cx="2981300" cy="52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7503" y="4005064"/>
            <a:ext cx="3576985" cy="43204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4653136"/>
            <a:ext cx="2044427" cy="184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رابط مستقيم 8"/>
          <p:cNvCxnSpPr/>
          <p:nvPr/>
        </p:nvCxnSpPr>
        <p:spPr>
          <a:xfrm flipH="1">
            <a:off x="5364088" y="2492896"/>
            <a:ext cx="0" cy="4365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جدول 14"/>
          <p:cNvGraphicFramePr>
            <a:graphicFrameLocks noGrp="1"/>
          </p:cNvGraphicFramePr>
          <p:nvPr/>
        </p:nvGraphicFramePr>
        <p:xfrm>
          <a:off x="395536" y="2852936"/>
          <a:ext cx="1008112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08112"/>
              </a:tblGrid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 X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3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جدول 15"/>
          <p:cNvGraphicFramePr>
            <a:graphicFrameLocks noGrp="1"/>
          </p:cNvGraphicFramePr>
          <p:nvPr/>
        </p:nvGraphicFramePr>
        <p:xfrm>
          <a:off x="1475656" y="2852936"/>
          <a:ext cx="1008112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08112"/>
              </a:tblGrid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 t = X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3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جدول 16"/>
          <p:cNvGraphicFramePr>
            <a:graphicFrameLocks noGrp="1"/>
          </p:cNvGraphicFramePr>
          <p:nvPr/>
        </p:nvGraphicFramePr>
        <p:xfrm>
          <a:off x="2555776" y="2867744"/>
          <a:ext cx="1368152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68152"/>
              </a:tblGrid>
              <a:tr h="2076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Y=t</a:t>
                      </a:r>
                      <a:r>
                        <a:rPr lang="en-US" sz="2400" baseline="52000" dirty="0" smtClean="0"/>
                        <a:t>2 </a:t>
                      </a:r>
                      <a:r>
                        <a:rPr lang="en-US" sz="2400" baseline="0" dirty="0" smtClean="0"/>
                        <a:t>- 4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-4</a:t>
                      </a:r>
                      <a:endParaRPr lang="ar-SA" sz="2400" dirty="0"/>
                    </a:p>
                  </a:txBody>
                  <a:tcPr/>
                </a:tc>
              </a:tr>
              <a:tr h="378296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شكل بيضاوي 18"/>
          <p:cNvSpPr/>
          <p:nvPr/>
        </p:nvSpPr>
        <p:spPr>
          <a:xfrm>
            <a:off x="539552" y="2636912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2915816" y="2852936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836712"/>
            <a:ext cx="1849165" cy="45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6319" y="1340768"/>
            <a:ext cx="298415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132856"/>
            <a:ext cx="4746451" cy="65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852936"/>
            <a:ext cx="392444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340768"/>
            <a:ext cx="5139705" cy="64693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337720"/>
            <a:ext cx="219573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107504" y="2852936"/>
          <a:ext cx="1008112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08112"/>
              </a:tblGrid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 X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3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115616" y="2852936"/>
          <a:ext cx="1440160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440160"/>
              </a:tblGrid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 t = 4X+1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-11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-7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9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13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2555776" y="2867744"/>
          <a:ext cx="1656184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56184"/>
              </a:tblGrid>
              <a:tr h="207640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aseline="0" dirty="0" smtClean="0"/>
                        <a:t>      </a:t>
                      </a:r>
                      <a:r>
                        <a:rPr lang="en-US" sz="2400" baseline="0" dirty="0" smtClean="0"/>
                        <a:t>Y=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-4</a:t>
                      </a:r>
                      <a:endParaRPr lang="ar-SA" sz="2400" dirty="0"/>
                    </a:p>
                  </a:txBody>
                  <a:tcPr/>
                </a:tc>
              </a:tr>
              <a:tr h="378296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2852936"/>
            <a:ext cx="971550" cy="51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شكل بيضاوي 11"/>
          <p:cNvSpPr/>
          <p:nvPr/>
        </p:nvSpPr>
        <p:spPr>
          <a:xfrm>
            <a:off x="323528" y="2996952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شكل بيضاوي 12"/>
          <p:cNvSpPr/>
          <p:nvPr/>
        </p:nvSpPr>
        <p:spPr>
          <a:xfrm>
            <a:off x="3131840" y="2708920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836712"/>
            <a:ext cx="1810494" cy="63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484784"/>
            <a:ext cx="2940149" cy="54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1122" y="2060848"/>
            <a:ext cx="59593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6421" y="2780928"/>
            <a:ext cx="4522043" cy="64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052736"/>
            <a:ext cx="5568453" cy="62788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573016"/>
            <a:ext cx="26277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772816"/>
            <a:ext cx="4867423" cy="93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107504" y="2852936"/>
          <a:ext cx="1008112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08112"/>
              </a:tblGrid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 X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2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3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1115616" y="2852936"/>
          <a:ext cx="1440160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440160"/>
              </a:tblGrid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t=1-x/4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1.75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1.5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1.25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1</a:t>
                      </a:r>
                      <a:endParaRPr lang="ar-SA" sz="2400" dirty="0"/>
                    </a:p>
                  </a:txBody>
                  <a:tcPr/>
                </a:tc>
              </a:tr>
              <a:tr h="23428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0.57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0.5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0.25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2555776" y="2867744"/>
          <a:ext cx="1656184" cy="3657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56184"/>
              </a:tblGrid>
              <a:tr h="207640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aseline="0" dirty="0" smtClean="0"/>
                        <a:t>      </a:t>
                      </a:r>
                      <a:r>
                        <a:rPr lang="en-US" sz="2400" baseline="0" dirty="0" smtClean="0"/>
                        <a:t>Y=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-4</a:t>
                      </a:r>
                      <a:endParaRPr lang="ar-SA" sz="2400" dirty="0"/>
                    </a:p>
                  </a:txBody>
                  <a:tcPr/>
                </a:tc>
              </a:tr>
              <a:tr h="378296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-3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0</a:t>
                      </a:r>
                      <a:endParaRPr lang="ar-SA" sz="2400" dirty="0"/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/>
                        <a:t>5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شكل بيضاوي 11"/>
          <p:cNvSpPr/>
          <p:nvPr/>
        </p:nvSpPr>
        <p:spPr>
          <a:xfrm>
            <a:off x="323528" y="2996952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شكل بيضاوي 12"/>
          <p:cNvSpPr/>
          <p:nvPr/>
        </p:nvSpPr>
        <p:spPr>
          <a:xfrm>
            <a:off x="3131840" y="2708920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820472" cy="229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38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219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21907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1665" y="2132856"/>
            <a:ext cx="6942335" cy="80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924944"/>
            <a:ext cx="5001914" cy="64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3573016"/>
            <a:ext cx="5052590" cy="56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كائن 6">
            <a:hlinkClick r:id="rId8" action="ppaction://hlinkfile"/>
          </p:cNvPr>
          <p:cNvGraphicFramePr>
            <a:graphicFrameLocks noChangeAspect="1"/>
          </p:cNvGraphicFramePr>
          <p:nvPr/>
        </p:nvGraphicFramePr>
        <p:xfrm>
          <a:off x="395536" y="3861048"/>
          <a:ext cx="819150" cy="485775"/>
        </p:xfrm>
        <a:graphic>
          <a:graphicData uri="http://schemas.openxmlformats.org/presentationml/2006/ole">
            <p:oleObj spid="_x0000_s3079" name="Package" r:id="rId9" imgW="819000" imgH="485640" progId="Package">
              <p:embed/>
            </p:oleObj>
          </a:graphicData>
        </a:graphic>
      </p:graphicFrame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4077072"/>
            <a:ext cx="5157167" cy="83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4869160"/>
            <a:ext cx="442394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31840" y="5301208"/>
            <a:ext cx="402083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805264"/>
            <a:ext cx="7573516" cy="8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31640" y="3749452"/>
            <a:ext cx="2304256" cy="3108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9143999" cy="1909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908720"/>
            <a:ext cx="257705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25107"/>
            <a:ext cx="3162076" cy="283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844824"/>
            <a:ext cx="32403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156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7668344" cy="377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91440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مجموعة 8"/>
          <p:cNvGrpSpPr/>
          <p:nvPr/>
        </p:nvGrpSpPr>
        <p:grpSpPr>
          <a:xfrm>
            <a:off x="323528" y="2636912"/>
            <a:ext cx="691479" cy="4221088"/>
            <a:chOff x="323528" y="2636912"/>
            <a:chExt cx="691479" cy="4221088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8" y="2636912"/>
              <a:ext cx="691479" cy="243837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528" y="5051506"/>
              <a:ext cx="648072" cy="180649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0" name="مجموعة 9"/>
          <p:cNvGrpSpPr/>
          <p:nvPr/>
        </p:nvGrpSpPr>
        <p:grpSpPr>
          <a:xfrm>
            <a:off x="1043608" y="2592288"/>
            <a:ext cx="792088" cy="4293096"/>
            <a:chOff x="971600" y="2564904"/>
            <a:chExt cx="792088" cy="4293096"/>
          </a:xfrm>
        </p:grpSpPr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71600" y="2564904"/>
              <a:ext cx="792088" cy="252028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43608" y="5085184"/>
              <a:ext cx="720080" cy="177281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3" name="مجموعة 12"/>
          <p:cNvGrpSpPr/>
          <p:nvPr/>
        </p:nvGrpSpPr>
        <p:grpSpPr>
          <a:xfrm>
            <a:off x="1835696" y="2636912"/>
            <a:ext cx="809997" cy="4221088"/>
            <a:chOff x="1835696" y="2636912"/>
            <a:chExt cx="809997" cy="4221088"/>
          </a:xfrm>
        </p:grpSpPr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07704" y="2636912"/>
              <a:ext cx="737989" cy="237626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35696" y="5013176"/>
              <a:ext cx="792088" cy="184482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95936" y="3789040"/>
            <a:ext cx="2304256" cy="2366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شكل بيضاوي 14"/>
          <p:cNvSpPr/>
          <p:nvPr/>
        </p:nvSpPr>
        <p:spPr>
          <a:xfrm>
            <a:off x="1115616" y="2996952"/>
            <a:ext cx="648072" cy="3861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شكل بيضاوي 15"/>
          <p:cNvSpPr/>
          <p:nvPr/>
        </p:nvSpPr>
        <p:spPr>
          <a:xfrm>
            <a:off x="1907704" y="2996952"/>
            <a:ext cx="648072" cy="3861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33675" y="6309320"/>
            <a:ext cx="500667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75" y="332656"/>
            <a:ext cx="4905325" cy="51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مجموعة 4"/>
          <p:cNvGrpSpPr/>
          <p:nvPr/>
        </p:nvGrpSpPr>
        <p:grpSpPr>
          <a:xfrm>
            <a:off x="1012961" y="1052736"/>
            <a:ext cx="966751" cy="4248472"/>
            <a:chOff x="1012961" y="1916832"/>
            <a:chExt cx="966751" cy="3888432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12961" y="1916832"/>
              <a:ext cx="966751" cy="222387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43608" y="4149080"/>
              <a:ext cx="936104" cy="165618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9" name="مجموعة 8"/>
          <p:cNvGrpSpPr/>
          <p:nvPr/>
        </p:nvGrpSpPr>
        <p:grpSpPr>
          <a:xfrm>
            <a:off x="1979712" y="1052736"/>
            <a:ext cx="867719" cy="4248472"/>
            <a:chOff x="1979712" y="1772816"/>
            <a:chExt cx="867719" cy="4248472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9712" y="1772816"/>
              <a:ext cx="864096" cy="237626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9712" y="4150965"/>
              <a:ext cx="867719" cy="187032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2" name="مجموعة 11"/>
          <p:cNvGrpSpPr/>
          <p:nvPr/>
        </p:nvGrpSpPr>
        <p:grpSpPr>
          <a:xfrm>
            <a:off x="2915816" y="1052736"/>
            <a:ext cx="833811" cy="4248472"/>
            <a:chOff x="2874093" y="1772816"/>
            <a:chExt cx="833811" cy="4248472"/>
          </a:xfrm>
        </p:grpSpPr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15816" y="1772816"/>
              <a:ext cx="792088" cy="237626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74093" y="4149080"/>
              <a:ext cx="833811" cy="187220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1412776"/>
            <a:ext cx="275974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661248"/>
            <a:ext cx="75963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شكل بيضاوي 13"/>
          <p:cNvSpPr/>
          <p:nvPr/>
        </p:nvSpPr>
        <p:spPr>
          <a:xfrm>
            <a:off x="2051720" y="1440160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شكل بيضاوي 14"/>
          <p:cNvSpPr/>
          <p:nvPr/>
        </p:nvSpPr>
        <p:spPr>
          <a:xfrm>
            <a:off x="2987824" y="1440160"/>
            <a:ext cx="648072" cy="3861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2213" y="0"/>
            <a:ext cx="668178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3433539" cy="54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16832"/>
            <a:ext cx="3508847" cy="76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80928"/>
            <a:ext cx="5184576" cy="80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514806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582269"/>
            <a:ext cx="4752528" cy="71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1628800"/>
            <a:ext cx="5005908" cy="81475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5373216"/>
            <a:ext cx="72008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8617"/>
            <a:ext cx="9144000" cy="158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29158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292166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6992"/>
            <a:ext cx="284380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649562"/>
            <a:ext cx="2736304" cy="91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9" y="2564904"/>
            <a:ext cx="273630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35688" y="1628800"/>
            <a:ext cx="280831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4077072"/>
            <a:ext cx="4629522" cy="592832"/>
          </a:xfrm>
          <a:prstGeom prst="rect">
            <a:avLst/>
          </a:prstGeom>
          <a:noFill/>
        </p:spPr>
      </p:pic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653136"/>
            <a:ext cx="3456384" cy="576064"/>
          </a:xfrm>
          <a:prstGeom prst="rect">
            <a:avLst/>
          </a:prstGeom>
          <a:noFill/>
        </p:spPr>
      </p:pic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pSp>
        <p:nvGrpSpPr>
          <p:cNvPr id="24" name="مجموعة 23"/>
          <p:cNvGrpSpPr/>
          <p:nvPr/>
        </p:nvGrpSpPr>
        <p:grpSpPr>
          <a:xfrm>
            <a:off x="0" y="5212432"/>
            <a:ext cx="7596336" cy="592832"/>
            <a:chOff x="0" y="5212432"/>
            <a:chExt cx="7596336" cy="592832"/>
          </a:xfrm>
        </p:grpSpPr>
        <p:pic>
          <p:nvPicPr>
            <p:cNvPr id="7187" name="Picture 19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7864" y="5229200"/>
              <a:ext cx="4248472" cy="576064"/>
            </a:xfrm>
            <a:prstGeom prst="rect">
              <a:avLst/>
            </a:prstGeom>
            <a:noFill/>
          </p:spPr>
        </p:pic>
        <p:pic>
          <p:nvPicPr>
            <p:cNvPr id="7189" name="Picture 21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212432"/>
              <a:ext cx="3347864" cy="592832"/>
            </a:xfrm>
            <a:prstGeom prst="rect">
              <a:avLst/>
            </a:prstGeom>
            <a:noFill/>
          </p:spPr>
        </p:pic>
      </p:grp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5877272"/>
            <a:ext cx="3024336" cy="504056"/>
          </a:xfrm>
          <a:prstGeom prst="rect">
            <a:avLst/>
          </a:prstGeom>
          <a:noFill/>
        </p:spPr>
      </p:pic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" name="مجموعة 28"/>
          <p:cNvGrpSpPr/>
          <p:nvPr/>
        </p:nvGrpSpPr>
        <p:grpSpPr>
          <a:xfrm>
            <a:off x="7247532" y="2924944"/>
            <a:ext cx="1632570" cy="597299"/>
            <a:chOff x="7247532" y="2924944"/>
            <a:chExt cx="1632570" cy="597299"/>
          </a:xfrm>
        </p:grpSpPr>
        <p:pic>
          <p:nvPicPr>
            <p:cNvPr id="7178" name="Picture 10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740352" y="2924944"/>
              <a:ext cx="1139750" cy="59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5" name="Picture 27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247532" y="2996952"/>
              <a:ext cx="780852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365104"/>
            <a:ext cx="737304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052736"/>
            <a:ext cx="3024336" cy="294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5904656" cy="58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348880"/>
            <a:ext cx="5760640" cy="59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002856"/>
            <a:ext cx="5904656" cy="49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573016"/>
            <a:ext cx="5832648" cy="68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293096"/>
            <a:ext cx="4413076" cy="85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5949280"/>
            <a:ext cx="5038303" cy="58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4365104"/>
            <a:ext cx="201622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قالب_YZEEED (10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قالب_YZEEED (10)</Template>
  <TotalTime>285</TotalTime>
  <Words>114</Words>
  <Application>Microsoft Office PowerPoint</Application>
  <PresentationFormat>عرض على الشاشة (3:4)‏</PresentationFormat>
  <Paragraphs>74</Paragraphs>
  <Slides>16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18" baseType="lpstr">
      <vt:lpstr>قالب_YZEEED (10)</vt:lpstr>
      <vt:lpstr>Package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Valued eMachines Customer</dc:creator>
  <cp:lastModifiedBy>Valued eMachines Customer</cp:lastModifiedBy>
  <cp:revision>3</cp:revision>
  <dcterms:created xsi:type="dcterms:W3CDTF">2012-12-22T06:14:01Z</dcterms:created>
  <dcterms:modified xsi:type="dcterms:W3CDTF">2012-12-22T20:39:53Z</dcterms:modified>
</cp:coreProperties>
</file>