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357" r:id="rId3"/>
    <p:sldId id="349" r:id="rId4"/>
    <p:sldId id="335" r:id="rId5"/>
    <p:sldId id="343" r:id="rId6"/>
    <p:sldId id="362" r:id="rId7"/>
    <p:sldId id="363" r:id="rId8"/>
    <p:sldId id="348" r:id="rId9"/>
    <p:sldId id="345" r:id="rId10"/>
    <p:sldId id="366" r:id="rId11"/>
    <p:sldId id="352" r:id="rId12"/>
    <p:sldId id="367" r:id="rId13"/>
    <p:sldId id="340" r:id="rId14"/>
    <p:sldId id="334" r:id="rId15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9933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8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22" y="222"/>
      </p:cViewPr>
      <p:guideLst>
        <p:guide orient="horz" pos="2183"/>
        <p:guide pos="3840"/>
        <p:guide orient="horz" pos="21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5.svg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5.sv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5.sv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1" y="2185922"/>
            <a:ext cx="6416842" cy="2682044"/>
            <a:chOff x="3133526" y="2587057"/>
            <a:chExt cx="6416842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733847" y="3543444"/>
              <a:ext cx="5314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Oswald" panose="02000503000000000000" pitchFamily="2" charset="0"/>
                </a:rPr>
                <a:t>الأجهزة الذكية</a:t>
              </a:r>
              <a:endParaRPr lang="en-US" sz="3200" b="1" dirty="0">
                <a:solidFill>
                  <a:srgbClr val="FF0000"/>
                </a:solidFill>
                <a:latin typeface="Oswald" panose="020005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438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65629C1-46C3-4842-A69C-AF44E3E9BD2A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11112308" y="1007622"/>
            <a:ext cx="582196" cy="635091"/>
            <a:chOff x="1431941" y="2643418"/>
            <a:chExt cx="582196" cy="635091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7" y="2664775"/>
              <a:ext cx="3988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3BFDDC1-E658-4D2C-BA1F-653629055719}"/>
              </a:ext>
            </a:extLst>
          </p:cNvPr>
          <p:cNvGrpSpPr/>
          <p:nvPr/>
        </p:nvGrpSpPr>
        <p:grpSpPr>
          <a:xfrm flipH="1">
            <a:off x="5245223" y="344897"/>
            <a:ext cx="6579909" cy="679956"/>
            <a:chOff x="1306724" y="540651"/>
            <a:chExt cx="6579909" cy="679956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3861E00-C966-4D52-BCE4-960E0B0AA8CA}"/>
                </a:ext>
              </a:extLst>
            </p:cNvPr>
            <p:cNvSpPr/>
            <p:nvPr/>
          </p:nvSpPr>
          <p:spPr>
            <a:xfrm flipV="1">
              <a:off x="1306724" y="540651"/>
              <a:ext cx="6579909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B52BD4A-BDD0-479A-B1C1-464461B1A159}"/>
                </a:ext>
              </a:extLst>
            </p:cNvPr>
            <p:cNvSpPr txBox="1"/>
            <p:nvPr/>
          </p:nvSpPr>
          <p:spPr>
            <a:xfrm>
              <a:off x="1728451" y="820497"/>
              <a:ext cx="61581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3: </a:t>
              </a:r>
              <a:r>
                <a:rPr lang="ar-SA" sz="2000" b="1" dirty="0">
                  <a:solidFill>
                    <a:schemeClr val="bg1"/>
                  </a:solidFill>
                </a:rPr>
                <a:t>صنفي العبارات الآتية إلى تصرف سليم و تصرف غير سليم ؟</a:t>
              </a:r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8756852" y="1252882"/>
            <a:ext cx="2287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تصرف غير سليم :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43C25E4-1F7F-4867-B079-829887DB5BC2}"/>
              </a:ext>
            </a:extLst>
          </p:cNvPr>
          <p:cNvGrpSpPr/>
          <p:nvPr/>
        </p:nvGrpSpPr>
        <p:grpSpPr>
          <a:xfrm>
            <a:off x="586333" y="3413198"/>
            <a:ext cx="1887249" cy="2486627"/>
            <a:chOff x="10083515" y="2824902"/>
            <a:chExt cx="1887249" cy="2486627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3C5D4ECC-4363-49F5-AC1E-427EE81B910B}"/>
                </a:ext>
              </a:extLst>
            </p:cNvPr>
            <p:cNvGrpSpPr/>
            <p:nvPr/>
          </p:nvGrpSpPr>
          <p:grpSpPr>
            <a:xfrm rot="21371849">
              <a:off x="10083515" y="2824902"/>
              <a:ext cx="1887249" cy="2486627"/>
              <a:chOff x="392713" y="4308237"/>
              <a:chExt cx="1887249" cy="2486627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8800CFF6-8F4D-4627-820C-34A7AB6B76B5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A40980B-E816-4E4B-9C9B-394E328D15D1}"/>
                  </a:ext>
                </a:extLst>
              </p:cNvPr>
              <p:cNvSpPr txBox="1"/>
              <p:nvPr/>
            </p:nvSpPr>
            <p:spPr>
              <a:xfrm>
                <a:off x="392713" y="4732761"/>
                <a:ext cx="1871561" cy="206210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الأجهزة الذكية</a:t>
                </a: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574FCD2F-B42D-406A-BDB3-20EA0193B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193343" y="3831966"/>
              <a:ext cx="1496216" cy="1300730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14D6211-A81F-4393-9DC1-25ACC2FBFA62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E1932AA-276C-4255-AF9A-14CBD14F5BEA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45D83199-60D0-4D82-8D8E-F42FFA07C217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: Top Corners One Rounded and One Snipped 53">
                <a:extLst>
                  <a:ext uri="{FF2B5EF4-FFF2-40B4-BE49-F238E27FC236}">
                    <a16:creationId xmlns:a16="http://schemas.microsoft.com/office/drawing/2014/main" id="{37D910D8-666C-45A4-B2D2-85C34050E474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ight Triangle 19">
                <a:extLst>
                  <a:ext uri="{FF2B5EF4-FFF2-40B4-BE49-F238E27FC236}">
                    <a16:creationId xmlns:a16="http://schemas.microsoft.com/office/drawing/2014/main" id="{5B5AAE39-2CEF-46F3-A578-CB2FD9E1732B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AE39232-2517-45E7-9D20-461F28ACEB74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1" name="Graphic 50" descr="Target Audience">
              <a:extLst>
                <a:ext uri="{FF2B5EF4-FFF2-40B4-BE49-F238E27FC236}">
                  <a16:creationId xmlns:a16="http://schemas.microsoft.com/office/drawing/2014/main" id="{E8F452F3-D594-452C-A512-0DBCD0C752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9DA2945-ED63-42D1-BEEE-8F9EE7A5387D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0F1ACD4D-A8CE-42AD-907F-96838FB15DD9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3B39107-7905-4579-B15B-0EA9F09A7F69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rapezoid 10">
              <a:extLst>
                <a:ext uri="{FF2B5EF4-FFF2-40B4-BE49-F238E27FC236}">
                  <a16:creationId xmlns:a16="http://schemas.microsoft.com/office/drawing/2014/main" id="{5B964588-FD59-4E6D-A579-2FF989783FB8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175C4F1-9B3B-4C6E-AD9A-B55FE4CBD328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Rectangle 21">
            <a:extLst>
              <a:ext uri="{FF2B5EF4-FFF2-40B4-BE49-F238E27FC236}">
                <a16:creationId xmlns:a16="http://schemas.microsoft.com/office/drawing/2014/main" id="{1EB73646-77A1-44B3-9FA7-491ADAA840A6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2" name="Group 28">
            <a:extLst>
              <a:ext uri="{FF2B5EF4-FFF2-40B4-BE49-F238E27FC236}">
                <a16:creationId xmlns:a16="http://schemas.microsoft.com/office/drawing/2014/main" id="{A65BC21B-183B-4F74-BFEB-6E9C7CB3993E}"/>
              </a:ext>
            </a:extLst>
          </p:cNvPr>
          <p:cNvGrpSpPr/>
          <p:nvPr/>
        </p:nvGrpSpPr>
        <p:grpSpPr>
          <a:xfrm>
            <a:off x="2313930" y="2457064"/>
            <a:ext cx="1891595" cy="1776660"/>
            <a:chOff x="2702838" y="2407666"/>
            <a:chExt cx="1891595" cy="1776660"/>
          </a:xfrm>
        </p:grpSpPr>
        <p:grpSp>
          <p:nvGrpSpPr>
            <p:cNvPr id="33" name="Group 29">
              <a:extLst>
                <a:ext uri="{FF2B5EF4-FFF2-40B4-BE49-F238E27FC236}">
                  <a16:creationId xmlns:a16="http://schemas.microsoft.com/office/drawing/2014/main" id="{96B3C3B7-8C22-4A05-913E-5C1D5512FFCD}"/>
                </a:ext>
              </a:extLst>
            </p:cNvPr>
            <p:cNvGrpSpPr/>
            <p:nvPr/>
          </p:nvGrpSpPr>
          <p:grpSpPr>
            <a:xfrm>
              <a:off x="2702838" y="2407666"/>
              <a:ext cx="1891595" cy="1761563"/>
              <a:chOff x="4993062" y="2407666"/>
              <a:chExt cx="1891595" cy="1761563"/>
            </a:xfrm>
          </p:grpSpPr>
          <p:sp>
            <p:nvSpPr>
              <p:cNvPr id="36" name="Oval 32">
                <a:extLst>
                  <a:ext uri="{FF2B5EF4-FFF2-40B4-BE49-F238E27FC236}">
                    <a16:creationId xmlns:a16="http://schemas.microsoft.com/office/drawing/2014/main" id="{5392F610-38FB-4CDC-9347-E7E968CD3B38}"/>
                  </a:ext>
                </a:extLst>
              </p:cNvPr>
              <p:cNvSpPr/>
              <p:nvPr/>
            </p:nvSpPr>
            <p:spPr>
              <a:xfrm>
                <a:off x="4993062" y="2407666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Freeform: Shape 33">
                <a:extLst>
                  <a:ext uri="{FF2B5EF4-FFF2-40B4-BE49-F238E27FC236}">
                    <a16:creationId xmlns:a16="http://schemas.microsoft.com/office/drawing/2014/main" id="{D77FF0DB-AF5F-454F-B7C0-9CE9FE93A2FE}"/>
                  </a:ext>
                </a:extLst>
              </p:cNvPr>
              <p:cNvSpPr/>
              <p:nvPr/>
            </p:nvSpPr>
            <p:spPr>
              <a:xfrm>
                <a:off x="5362174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900FF"/>
                  </a:gs>
                  <a:gs pos="100000">
                    <a:srgbClr val="FF33CC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4">
                <a:extLst>
                  <a:ext uri="{FF2B5EF4-FFF2-40B4-BE49-F238E27FC236}">
                    <a16:creationId xmlns:a16="http://schemas.microsoft.com/office/drawing/2014/main" id="{5A643ABA-0E37-48E2-8108-134AF03DCAD2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5">
                <a:extLst>
                  <a:ext uri="{FF2B5EF4-FFF2-40B4-BE49-F238E27FC236}">
                    <a16:creationId xmlns:a16="http://schemas.microsoft.com/office/drawing/2014/main" id="{C5CBC1C8-F32C-4A6C-944B-1FDAF6809B9F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Freeform: Shape 36">
                <a:extLst>
                  <a:ext uri="{FF2B5EF4-FFF2-40B4-BE49-F238E27FC236}">
                    <a16:creationId xmlns:a16="http://schemas.microsoft.com/office/drawing/2014/main" id="{93BDAF34-7B6A-407A-B6E4-3D226B8CA2BC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34" name="Graphic 30" descr="Single gear">
              <a:extLst>
                <a:ext uri="{FF2B5EF4-FFF2-40B4-BE49-F238E27FC236}">
                  <a16:creationId xmlns:a16="http://schemas.microsoft.com/office/drawing/2014/main" id="{23B6529B-F6A3-43F3-892A-75B1EE519B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60220" y="3208997"/>
              <a:ext cx="457200" cy="457200"/>
            </a:xfrm>
            <a:prstGeom prst="rect">
              <a:avLst/>
            </a:prstGeom>
          </p:spPr>
        </p:pic>
        <p:sp>
          <p:nvSpPr>
            <p:cNvPr id="35" name="TextBox 31">
              <a:extLst>
                <a:ext uri="{FF2B5EF4-FFF2-40B4-BE49-F238E27FC236}">
                  <a16:creationId xmlns:a16="http://schemas.microsoft.com/office/drawing/2014/main" id="{143314D6-6AF1-4F2B-9415-DEEC511AB4BB}"/>
                </a:ext>
              </a:extLst>
            </p:cNvPr>
            <p:cNvSpPr txBox="1"/>
            <p:nvPr/>
          </p:nvSpPr>
          <p:spPr>
            <a:xfrm>
              <a:off x="3585302" y="3810957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41" name="Group 78">
            <a:extLst>
              <a:ext uri="{FF2B5EF4-FFF2-40B4-BE49-F238E27FC236}">
                <a16:creationId xmlns:a16="http://schemas.microsoft.com/office/drawing/2014/main" id="{339A4FE7-8CE0-47F9-BF72-3471DD46DD31}"/>
              </a:ext>
            </a:extLst>
          </p:cNvPr>
          <p:cNvGrpSpPr/>
          <p:nvPr/>
        </p:nvGrpSpPr>
        <p:grpSpPr>
          <a:xfrm>
            <a:off x="2683042" y="4354224"/>
            <a:ext cx="1879730" cy="1312171"/>
            <a:chOff x="3071950" y="4304826"/>
            <a:chExt cx="1879730" cy="1312171"/>
          </a:xfrm>
        </p:grpSpPr>
        <p:sp>
          <p:nvSpPr>
            <p:cNvPr id="42" name="TextBox 79">
              <a:extLst>
                <a:ext uri="{FF2B5EF4-FFF2-40B4-BE49-F238E27FC236}">
                  <a16:creationId xmlns:a16="http://schemas.microsoft.com/office/drawing/2014/main" id="{39C63F33-9BF2-45DE-84B6-C32ACAEB4521}"/>
                </a:ext>
              </a:extLst>
            </p:cNvPr>
            <p:cNvSpPr txBox="1"/>
            <p:nvPr/>
          </p:nvSpPr>
          <p:spPr>
            <a:xfrm>
              <a:off x="3145450" y="4304826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2" name="TextBox 80">
              <a:extLst>
                <a:ext uri="{FF2B5EF4-FFF2-40B4-BE49-F238E27FC236}">
                  <a16:creationId xmlns:a16="http://schemas.microsoft.com/office/drawing/2014/main" id="{FF45D654-8A3D-4186-9529-919428B1BFBF}"/>
                </a:ext>
              </a:extLst>
            </p:cNvPr>
            <p:cNvSpPr txBox="1"/>
            <p:nvPr/>
          </p:nvSpPr>
          <p:spPr>
            <a:xfrm>
              <a:off x="3071950" y="4693667"/>
              <a:ext cx="187973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b="1" dirty="0"/>
                <a:t>أمسك الأجهزة الذكية أغلب الوقت بيدي</a:t>
              </a:r>
              <a:br>
                <a:rPr lang="en-US" b="1" dirty="0"/>
              </a:br>
              <a:endParaRPr lang="ar-SY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3" name="Group 98">
            <a:extLst>
              <a:ext uri="{FF2B5EF4-FFF2-40B4-BE49-F238E27FC236}">
                <a16:creationId xmlns:a16="http://schemas.microsoft.com/office/drawing/2014/main" id="{CB198094-0550-4DBE-B31F-9BFEA50E8F95}"/>
              </a:ext>
            </a:extLst>
          </p:cNvPr>
          <p:cNvGrpSpPr/>
          <p:nvPr/>
        </p:nvGrpSpPr>
        <p:grpSpPr>
          <a:xfrm>
            <a:off x="2859254" y="49398"/>
            <a:ext cx="1116894" cy="2688771"/>
            <a:chOff x="3248162" y="0"/>
            <a:chExt cx="1116894" cy="2688771"/>
          </a:xfrm>
        </p:grpSpPr>
        <p:cxnSp>
          <p:nvCxnSpPr>
            <p:cNvPr id="64" name="Straight Connector 99">
              <a:extLst>
                <a:ext uri="{FF2B5EF4-FFF2-40B4-BE49-F238E27FC236}">
                  <a16:creationId xmlns:a16="http://schemas.microsoft.com/office/drawing/2014/main" id="{208E226E-15BE-4C1E-A0F7-144A8CF86E18}"/>
                </a:ext>
              </a:extLst>
            </p:cNvPr>
            <p:cNvCxnSpPr>
              <a:cxnSpLocks/>
            </p:cNvCxnSpPr>
            <p:nvPr/>
          </p:nvCxnSpPr>
          <p:spPr>
            <a:xfrm>
              <a:off x="3788820" y="0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10">
              <a:extLst>
                <a:ext uri="{FF2B5EF4-FFF2-40B4-BE49-F238E27FC236}">
                  <a16:creationId xmlns:a16="http://schemas.microsoft.com/office/drawing/2014/main" id="{48A3CB7D-9808-4524-8E63-C09F601CB22C}"/>
                </a:ext>
              </a:extLst>
            </p:cNvPr>
            <p:cNvSpPr/>
            <p:nvPr/>
          </p:nvSpPr>
          <p:spPr>
            <a:xfrm rot="7311439">
              <a:off x="3863078" y="1427843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10">
              <a:extLst>
                <a:ext uri="{FF2B5EF4-FFF2-40B4-BE49-F238E27FC236}">
                  <a16:creationId xmlns:a16="http://schemas.microsoft.com/office/drawing/2014/main" id="{11B5B171-19BA-4C56-8607-B0C87846569F}"/>
                </a:ext>
              </a:extLst>
            </p:cNvPr>
            <p:cNvSpPr/>
            <p:nvPr/>
          </p:nvSpPr>
          <p:spPr>
            <a:xfrm rot="3332744">
              <a:off x="3341559" y="1179961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0" name="Group 43">
            <a:extLst>
              <a:ext uri="{FF2B5EF4-FFF2-40B4-BE49-F238E27FC236}">
                <a16:creationId xmlns:a16="http://schemas.microsoft.com/office/drawing/2014/main" id="{057190A1-599C-443B-904E-8D7C774B5488}"/>
              </a:ext>
            </a:extLst>
          </p:cNvPr>
          <p:cNvGrpSpPr/>
          <p:nvPr/>
        </p:nvGrpSpPr>
        <p:grpSpPr>
          <a:xfrm>
            <a:off x="4340317" y="2712357"/>
            <a:ext cx="1839018" cy="1889526"/>
            <a:chOff x="5285756" y="2688771"/>
            <a:chExt cx="1839018" cy="1889526"/>
          </a:xfrm>
        </p:grpSpPr>
        <p:grpSp>
          <p:nvGrpSpPr>
            <p:cNvPr id="75" name="Group 44">
              <a:extLst>
                <a:ext uri="{FF2B5EF4-FFF2-40B4-BE49-F238E27FC236}">
                  <a16:creationId xmlns:a16="http://schemas.microsoft.com/office/drawing/2014/main" id="{9877A73A-B4C5-4587-B234-359CF8207803}"/>
                </a:ext>
              </a:extLst>
            </p:cNvPr>
            <p:cNvGrpSpPr/>
            <p:nvPr/>
          </p:nvGrpSpPr>
          <p:grpSpPr>
            <a:xfrm>
              <a:off x="5285756" y="2688771"/>
              <a:ext cx="1839018" cy="1889526"/>
              <a:chOff x="5321858" y="2688771"/>
              <a:chExt cx="1839018" cy="1889526"/>
            </a:xfrm>
          </p:grpSpPr>
          <p:sp>
            <p:nvSpPr>
              <p:cNvPr id="78" name="Oval 47">
                <a:extLst>
                  <a:ext uri="{FF2B5EF4-FFF2-40B4-BE49-F238E27FC236}">
                    <a16:creationId xmlns:a16="http://schemas.microsoft.com/office/drawing/2014/main" id="{E6D48349-0602-4E3D-A544-00D2FFD734D0}"/>
                  </a:ext>
                </a:extLst>
              </p:cNvPr>
              <p:cNvSpPr/>
              <p:nvPr/>
            </p:nvSpPr>
            <p:spPr>
              <a:xfrm>
                <a:off x="5399313" y="2816734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Freeform: Shape 48">
                <a:extLst>
                  <a:ext uri="{FF2B5EF4-FFF2-40B4-BE49-F238E27FC236}">
                    <a16:creationId xmlns:a16="http://schemas.microsoft.com/office/drawing/2014/main" id="{3C2EC854-5A57-4EA4-AEBF-A787333E5F25}"/>
                  </a:ext>
                </a:extLst>
              </p:cNvPr>
              <p:cNvSpPr/>
              <p:nvPr/>
            </p:nvSpPr>
            <p:spPr>
              <a:xfrm>
                <a:off x="5358837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FFFF00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Oval 49">
                <a:extLst>
                  <a:ext uri="{FF2B5EF4-FFF2-40B4-BE49-F238E27FC236}">
                    <a16:creationId xmlns:a16="http://schemas.microsoft.com/office/drawing/2014/main" id="{A8DCC0EC-7D2B-45E1-9328-BBA64D67E133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Oval 50">
                <a:extLst>
                  <a:ext uri="{FF2B5EF4-FFF2-40B4-BE49-F238E27FC236}">
                    <a16:creationId xmlns:a16="http://schemas.microsoft.com/office/drawing/2014/main" id="{9C16F72F-72AE-4FBE-849D-D89481DBBB14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Freeform: Shape 52">
                <a:extLst>
                  <a:ext uri="{FF2B5EF4-FFF2-40B4-BE49-F238E27FC236}">
                    <a16:creationId xmlns:a16="http://schemas.microsoft.com/office/drawing/2014/main" id="{761B505C-6F39-4402-96B2-FC1BE5843E0C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76" name="Graphic 45" descr="Presentation with bar chart RTL">
              <a:extLst>
                <a:ext uri="{FF2B5EF4-FFF2-40B4-BE49-F238E27FC236}">
                  <a16:creationId xmlns:a16="http://schemas.microsoft.com/office/drawing/2014/main" id="{585F5280-B3BB-4554-96FD-5D146551D64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834364" y="3248030"/>
              <a:ext cx="457200" cy="457200"/>
            </a:xfrm>
            <a:prstGeom prst="rect">
              <a:avLst/>
            </a:prstGeom>
          </p:spPr>
        </p:pic>
        <p:sp>
          <p:nvSpPr>
            <p:cNvPr id="77" name="TextBox 46">
              <a:extLst>
                <a:ext uri="{FF2B5EF4-FFF2-40B4-BE49-F238E27FC236}">
                  <a16:creationId xmlns:a16="http://schemas.microsoft.com/office/drawing/2014/main" id="{B9168EAD-9266-4D87-8529-ED68FFC8EBF2}"/>
                </a:ext>
              </a:extLst>
            </p:cNvPr>
            <p:cNvSpPr txBox="1"/>
            <p:nvPr/>
          </p:nvSpPr>
          <p:spPr>
            <a:xfrm>
              <a:off x="5816065" y="2700410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83" name="Group 84">
            <a:extLst>
              <a:ext uri="{FF2B5EF4-FFF2-40B4-BE49-F238E27FC236}">
                <a16:creationId xmlns:a16="http://schemas.microsoft.com/office/drawing/2014/main" id="{16CFFD33-3390-4751-95F0-957655634B05}"/>
              </a:ext>
            </a:extLst>
          </p:cNvPr>
          <p:cNvGrpSpPr/>
          <p:nvPr/>
        </p:nvGrpSpPr>
        <p:grpSpPr>
          <a:xfrm>
            <a:off x="4009352" y="1393783"/>
            <a:ext cx="2167241" cy="923330"/>
            <a:chOff x="4954791" y="1370197"/>
            <a:chExt cx="2167241" cy="923330"/>
          </a:xfrm>
        </p:grpSpPr>
        <p:sp>
          <p:nvSpPr>
            <p:cNvPr id="84" name="TextBox 85">
              <a:extLst>
                <a:ext uri="{FF2B5EF4-FFF2-40B4-BE49-F238E27FC236}">
                  <a16:creationId xmlns:a16="http://schemas.microsoft.com/office/drawing/2014/main" id="{E06381C8-78D5-47F3-9C12-23DBA9F57958}"/>
                </a:ext>
              </a:extLst>
            </p:cNvPr>
            <p:cNvSpPr txBox="1"/>
            <p:nvPr/>
          </p:nvSpPr>
          <p:spPr>
            <a:xfrm>
              <a:off x="5345582" y="1430149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5" name="TextBox 86">
              <a:extLst>
                <a:ext uri="{FF2B5EF4-FFF2-40B4-BE49-F238E27FC236}">
                  <a16:creationId xmlns:a16="http://schemas.microsoft.com/office/drawing/2014/main" id="{7F9B2260-976A-4AD4-A544-1EC9768D7BD3}"/>
                </a:ext>
              </a:extLst>
            </p:cNvPr>
            <p:cNvSpPr txBox="1"/>
            <p:nvPr/>
          </p:nvSpPr>
          <p:spPr>
            <a:xfrm>
              <a:off x="4954791" y="1370197"/>
              <a:ext cx="216724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b="1" dirty="0"/>
                <a:t>أجلس ساعات طويلة</a:t>
              </a:r>
              <a:r>
                <a:rPr lang="ar-SY" b="1" dirty="0"/>
                <a:t> </a:t>
              </a:r>
              <a:r>
                <a:rPr lang="ar-SA" b="1" dirty="0"/>
                <a:t>ألعب في الألعاب الالكترونية المتوفرة في الأجهزة الذكية</a:t>
              </a:r>
              <a:endParaRPr lang="en-US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6" name="Group 90">
            <a:extLst>
              <a:ext uri="{FF2B5EF4-FFF2-40B4-BE49-F238E27FC236}">
                <a16:creationId xmlns:a16="http://schemas.microsoft.com/office/drawing/2014/main" id="{AFE8EBDF-6A14-4FED-A0E5-77A2C3C6C672}"/>
              </a:ext>
            </a:extLst>
          </p:cNvPr>
          <p:cNvGrpSpPr/>
          <p:nvPr/>
        </p:nvGrpSpPr>
        <p:grpSpPr>
          <a:xfrm>
            <a:off x="4570486" y="4192815"/>
            <a:ext cx="1073326" cy="2688771"/>
            <a:chOff x="5515925" y="4169229"/>
            <a:chExt cx="1073326" cy="2688771"/>
          </a:xfrm>
        </p:grpSpPr>
        <p:cxnSp>
          <p:nvCxnSpPr>
            <p:cNvPr id="87" name="Straight Connector 91">
              <a:extLst>
                <a:ext uri="{FF2B5EF4-FFF2-40B4-BE49-F238E27FC236}">
                  <a16:creationId xmlns:a16="http://schemas.microsoft.com/office/drawing/2014/main" id="{AC03731B-AC93-4B4E-9B70-1CEB363FEF67}"/>
                </a:ext>
              </a:extLst>
            </p:cNvPr>
            <p:cNvCxnSpPr>
              <a:cxnSpLocks/>
            </p:cNvCxnSpPr>
            <p:nvPr/>
          </p:nvCxnSpPr>
          <p:spPr>
            <a:xfrm>
              <a:off x="6042942" y="4169229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10">
              <a:extLst>
                <a:ext uri="{FF2B5EF4-FFF2-40B4-BE49-F238E27FC236}">
                  <a16:creationId xmlns:a16="http://schemas.microsoft.com/office/drawing/2014/main" id="{5B34CB0C-CB1E-4FC9-BF6E-2BC14DDB0074}"/>
                </a:ext>
              </a:extLst>
            </p:cNvPr>
            <p:cNvSpPr/>
            <p:nvPr/>
          </p:nvSpPr>
          <p:spPr>
            <a:xfrm rot="2962180">
              <a:off x="6087273" y="5877526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10">
              <a:extLst>
                <a:ext uri="{FF2B5EF4-FFF2-40B4-BE49-F238E27FC236}">
                  <a16:creationId xmlns:a16="http://schemas.microsoft.com/office/drawing/2014/main" id="{A13A86F4-E6D5-4FF0-AD73-3AD22B93059F}"/>
                </a:ext>
              </a:extLst>
            </p:cNvPr>
            <p:cNvSpPr/>
            <p:nvPr/>
          </p:nvSpPr>
          <p:spPr>
            <a:xfrm rot="18857659">
              <a:off x="5609322" y="543063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0" name="Group 53">
            <a:extLst>
              <a:ext uri="{FF2B5EF4-FFF2-40B4-BE49-F238E27FC236}">
                <a16:creationId xmlns:a16="http://schemas.microsoft.com/office/drawing/2014/main" id="{A9677381-F1A6-43D8-89E7-9BA92940FFC8}"/>
              </a:ext>
            </a:extLst>
          </p:cNvPr>
          <p:cNvGrpSpPr/>
          <p:nvPr/>
        </p:nvGrpSpPr>
        <p:grpSpPr>
          <a:xfrm>
            <a:off x="5688201" y="2500613"/>
            <a:ext cx="1891595" cy="1761563"/>
            <a:chOff x="7211082" y="2411877"/>
            <a:chExt cx="1891595" cy="1761563"/>
          </a:xfrm>
        </p:grpSpPr>
        <p:grpSp>
          <p:nvGrpSpPr>
            <p:cNvPr id="91" name="Group 54">
              <a:extLst>
                <a:ext uri="{FF2B5EF4-FFF2-40B4-BE49-F238E27FC236}">
                  <a16:creationId xmlns:a16="http://schemas.microsoft.com/office/drawing/2014/main" id="{CDDCF32C-CAA2-45FA-8192-34C15455F4D0}"/>
                </a:ext>
              </a:extLst>
            </p:cNvPr>
            <p:cNvGrpSpPr/>
            <p:nvPr/>
          </p:nvGrpSpPr>
          <p:grpSpPr>
            <a:xfrm>
              <a:off x="7211082" y="2411877"/>
              <a:ext cx="1891595" cy="1761563"/>
              <a:chOff x="4993062" y="2411877"/>
              <a:chExt cx="1891595" cy="1761563"/>
            </a:xfrm>
          </p:grpSpPr>
          <p:sp>
            <p:nvSpPr>
              <p:cNvPr id="94" name="Oval 57">
                <a:extLst>
                  <a:ext uri="{FF2B5EF4-FFF2-40B4-BE49-F238E27FC236}">
                    <a16:creationId xmlns:a16="http://schemas.microsoft.com/office/drawing/2014/main" id="{232F468D-85DD-4C85-A538-27C6BD792597}"/>
                  </a:ext>
                </a:extLst>
              </p:cNvPr>
              <p:cNvSpPr/>
              <p:nvPr/>
            </p:nvSpPr>
            <p:spPr>
              <a:xfrm>
                <a:off x="4993062" y="2411877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5" name="Freeform: Shape 58">
                <a:extLst>
                  <a:ext uri="{FF2B5EF4-FFF2-40B4-BE49-F238E27FC236}">
                    <a16:creationId xmlns:a16="http://schemas.microsoft.com/office/drawing/2014/main" id="{30EE8085-85F7-4765-8953-8501E0A10B14}"/>
                  </a:ext>
                </a:extLst>
              </p:cNvPr>
              <p:cNvSpPr/>
              <p:nvPr/>
            </p:nvSpPr>
            <p:spPr>
              <a:xfrm>
                <a:off x="5355500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99FF"/>
                  </a:gs>
                  <a:gs pos="100000">
                    <a:srgbClr val="33CCCC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6" name="Oval 59">
                <a:extLst>
                  <a:ext uri="{FF2B5EF4-FFF2-40B4-BE49-F238E27FC236}">
                    <a16:creationId xmlns:a16="http://schemas.microsoft.com/office/drawing/2014/main" id="{1A8A5140-4C31-4C2A-822F-07C604766E55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Oval 60">
                <a:extLst>
                  <a:ext uri="{FF2B5EF4-FFF2-40B4-BE49-F238E27FC236}">
                    <a16:creationId xmlns:a16="http://schemas.microsoft.com/office/drawing/2014/main" id="{7099C989-C9C8-40B6-B5E4-8528DF174F0E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8" name="Freeform: Shape 61">
                <a:extLst>
                  <a:ext uri="{FF2B5EF4-FFF2-40B4-BE49-F238E27FC236}">
                    <a16:creationId xmlns:a16="http://schemas.microsoft.com/office/drawing/2014/main" id="{8C730EBF-450F-4599-9E40-4A353CB6DDE1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92" name="Graphic 55" descr="Stopwatch">
              <a:extLst>
                <a:ext uri="{FF2B5EF4-FFF2-40B4-BE49-F238E27FC236}">
                  <a16:creationId xmlns:a16="http://schemas.microsoft.com/office/drawing/2014/main" id="{49302228-15DA-40E6-9B7E-15B88D8EB3C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068464" y="3222493"/>
              <a:ext cx="457200" cy="457200"/>
            </a:xfrm>
            <a:prstGeom prst="rect">
              <a:avLst/>
            </a:prstGeom>
          </p:spPr>
        </p:pic>
        <p:sp>
          <p:nvSpPr>
            <p:cNvPr id="93" name="TextBox 56">
              <a:extLst>
                <a:ext uri="{FF2B5EF4-FFF2-40B4-BE49-F238E27FC236}">
                  <a16:creationId xmlns:a16="http://schemas.microsoft.com/office/drawing/2014/main" id="{6EC41F7B-6E32-4C6F-8E58-51D87F14EE8E}"/>
                </a:ext>
              </a:extLst>
            </p:cNvPr>
            <p:cNvSpPr txBox="1"/>
            <p:nvPr/>
          </p:nvSpPr>
          <p:spPr>
            <a:xfrm>
              <a:off x="8118614" y="3796239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99" name="Group 81">
            <a:extLst>
              <a:ext uri="{FF2B5EF4-FFF2-40B4-BE49-F238E27FC236}">
                <a16:creationId xmlns:a16="http://schemas.microsoft.com/office/drawing/2014/main" id="{792E9B3D-CED9-4122-AE86-21F78A0CAC1C}"/>
              </a:ext>
            </a:extLst>
          </p:cNvPr>
          <p:cNvGrpSpPr/>
          <p:nvPr/>
        </p:nvGrpSpPr>
        <p:grpSpPr>
          <a:xfrm>
            <a:off x="5875620" y="4436985"/>
            <a:ext cx="1806230" cy="1312171"/>
            <a:chOff x="7646168" y="4271205"/>
            <a:chExt cx="1806230" cy="1312171"/>
          </a:xfrm>
        </p:grpSpPr>
        <p:sp>
          <p:nvSpPr>
            <p:cNvPr id="100" name="TextBox 82">
              <a:extLst>
                <a:ext uri="{FF2B5EF4-FFF2-40B4-BE49-F238E27FC236}">
                  <a16:creationId xmlns:a16="http://schemas.microsoft.com/office/drawing/2014/main" id="{540C7967-6419-4D88-B33F-E0F0AC93AB8E}"/>
                </a:ext>
              </a:extLst>
            </p:cNvPr>
            <p:cNvSpPr txBox="1"/>
            <p:nvPr/>
          </p:nvSpPr>
          <p:spPr>
            <a:xfrm>
              <a:off x="7646168" y="4271205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01" name="TextBox 83">
              <a:extLst>
                <a:ext uri="{FF2B5EF4-FFF2-40B4-BE49-F238E27FC236}">
                  <a16:creationId xmlns:a16="http://schemas.microsoft.com/office/drawing/2014/main" id="{97C41C4C-100A-467A-9404-5EEF1A1C62DA}"/>
                </a:ext>
              </a:extLst>
            </p:cNvPr>
            <p:cNvSpPr txBox="1"/>
            <p:nvPr/>
          </p:nvSpPr>
          <p:spPr>
            <a:xfrm>
              <a:off x="7787545" y="4660046"/>
              <a:ext cx="16648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b="1" dirty="0"/>
                <a:t>أجلس بالطريقة التي تعجبني</a:t>
              </a:r>
              <a:r>
                <a:rPr lang="ar-SY" b="1" dirty="0"/>
                <a:t> </a:t>
              </a:r>
              <a:r>
                <a:rPr lang="ar-SA" b="1" dirty="0"/>
                <a:t>عندما أمسك الأجهزة الذكية</a:t>
              </a:r>
              <a:endParaRPr lang="ar-SY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2" name="Group 102">
            <a:extLst>
              <a:ext uri="{FF2B5EF4-FFF2-40B4-BE49-F238E27FC236}">
                <a16:creationId xmlns:a16="http://schemas.microsoft.com/office/drawing/2014/main" id="{83B21056-5419-4F7E-B54C-8030D0C6CCB2}"/>
              </a:ext>
            </a:extLst>
          </p:cNvPr>
          <p:cNvGrpSpPr/>
          <p:nvPr/>
        </p:nvGrpSpPr>
        <p:grpSpPr>
          <a:xfrm>
            <a:off x="6230280" y="88735"/>
            <a:ext cx="1116894" cy="2688771"/>
            <a:chOff x="7753161" y="-1"/>
            <a:chExt cx="1116894" cy="2688771"/>
          </a:xfrm>
        </p:grpSpPr>
        <p:cxnSp>
          <p:nvCxnSpPr>
            <p:cNvPr id="103" name="Straight Connector 103">
              <a:extLst>
                <a:ext uri="{FF2B5EF4-FFF2-40B4-BE49-F238E27FC236}">
                  <a16:creationId xmlns:a16="http://schemas.microsoft.com/office/drawing/2014/main" id="{09737155-5F9E-4D8E-B992-A59C44069C86}"/>
                </a:ext>
              </a:extLst>
            </p:cNvPr>
            <p:cNvCxnSpPr>
              <a:cxnSpLocks/>
            </p:cNvCxnSpPr>
            <p:nvPr/>
          </p:nvCxnSpPr>
          <p:spPr>
            <a:xfrm>
              <a:off x="8285106" y="-1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10">
              <a:extLst>
                <a:ext uri="{FF2B5EF4-FFF2-40B4-BE49-F238E27FC236}">
                  <a16:creationId xmlns:a16="http://schemas.microsoft.com/office/drawing/2014/main" id="{B3493E1E-54F4-4966-A103-B6E3B546FA1F}"/>
                </a:ext>
              </a:extLst>
            </p:cNvPr>
            <p:cNvSpPr/>
            <p:nvPr/>
          </p:nvSpPr>
          <p:spPr>
            <a:xfrm rot="7311439">
              <a:off x="8368077" y="202898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">
              <a:extLst>
                <a:ext uri="{FF2B5EF4-FFF2-40B4-BE49-F238E27FC236}">
                  <a16:creationId xmlns:a16="http://schemas.microsoft.com/office/drawing/2014/main" id="{BB74612A-04A1-4811-AFC6-8339840289BB}"/>
                </a:ext>
              </a:extLst>
            </p:cNvPr>
            <p:cNvSpPr/>
            <p:nvPr/>
          </p:nvSpPr>
          <p:spPr>
            <a:xfrm rot="3332744">
              <a:off x="7846558" y="1781100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3BD94972-400D-4917-A358-71B46E4DA2EC}"/>
              </a:ext>
            </a:extLst>
          </p:cNvPr>
          <p:cNvGrpSpPr/>
          <p:nvPr/>
        </p:nvGrpSpPr>
        <p:grpSpPr>
          <a:xfrm>
            <a:off x="7681850" y="2664640"/>
            <a:ext cx="1839018" cy="1889526"/>
            <a:chOff x="9794001" y="2688771"/>
            <a:chExt cx="1839018" cy="1889526"/>
          </a:xfrm>
        </p:grpSpPr>
        <p:grpSp>
          <p:nvGrpSpPr>
            <p:cNvPr id="107" name="Group 63">
              <a:extLst>
                <a:ext uri="{FF2B5EF4-FFF2-40B4-BE49-F238E27FC236}">
                  <a16:creationId xmlns:a16="http://schemas.microsoft.com/office/drawing/2014/main" id="{4AFCC451-E81D-4088-ADBF-B025E30D3F08}"/>
                </a:ext>
              </a:extLst>
            </p:cNvPr>
            <p:cNvGrpSpPr/>
            <p:nvPr/>
          </p:nvGrpSpPr>
          <p:grpSpPr>
            <a:xfrm>
              <a:off x="9794001" y="2688771"/>
              <a:ext cx="1839018" cy="1889526"/>
              <a:chOff x="5321858" y="2688771"/>
              <a:chExt cx="1839018" cy="1889526"/>
            </a:xfrm>
          </p:grpSpPr>
          <p:sp>
            <p:nvSpPr>
              <p:cNvPr id="110" name="Oval 69">
                <a:extLst>
                  <a:ext uri="{FF2B5EF4-FFF2-40B4-BE49-F238E27FC236}">
                    <a16:creationId xmlns:a16="http://schemas.microsoft.com/office/drawing/2014/main" id="{0F16708E-8FC4-4F02-A81C-B051B3F8E249}"/>
                  </a:ext>
                </a:extLst>
              </p:cNvPr>
              <p:cNvSpPr/>
              <p:nvPr/>
            </p:nvSpPr>
            <p:spPr>
              <a:xfrm>
                <a:off x="5399313" y="2816734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Freeform: Shape 74">
                <a:extLst>
                  <a:ext uri="{FF2B5EF4-FFF2-40B4-BE49-F238E27FC236}">
                    <a16:creationId xmlns:a16="http://schemas.microsoft.com/office/drawing/2014/main" id="{2A5495F5-9673-49DB-8F98-AC4DE13A87B8}"/>
                  </a:ext>
                </a:extLst>
              </p:cNvPr>
              <p:cNvSpPr/>
              <p:nvPr/>
            </p:nvSpPr>
            <p:spPr>
              <a:xfrm>
                <a:off x="5355500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0000"/>
                  </a:gs>
                  <a:gs pos="100000">
                    <a:srgbClr val="FF6600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Oval 75">
                <a:extLst>
                  <a:ext uri="{FF2B5EF4-FFF2-40B4-BE49-F238E27FC236}">
                    <a16:creationId xmlns:a16="http://schemas.microsoft.com/office/drawing/2014/main" id="{1EDF7BDD-A118-43C6-98EF-BB3E22CFD04B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Oval 76">
                <a:extLst>
                  <a:ext uri="{FF2B5EF4-FFF2-40B4-BE49-F238E27FC236}">
                    <a16:creationId xmlns:a16="http://schemas.microsoft.com/office/drawing/2014/main" id="{74A695CB-5E19-4AF2-B801-988797DD71C6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Freeform: Shape 77">
                <a:extLst>
                  <a:ext uri="{FF2B5EF4-FFF2-40B4-BE49-F238E27FC236}">
                    <a16:creationId xmlns:a16="http://schemas.microsoft.com/office/drawing/2014/main" id="{E1FF6A02-A817-4499-8509-1DC1755DFBB2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08" name="Graphic 67" descr="Boardroom">
              <a:extLst>
                <a:ext uri="{FF2B5EF4-FFF2-40B4-BE49-F238E27FC236}">
                  <a16:creationId xmlns:a16="http://schemas.microsoft.com/office/drawing/2014/main" id="{A81212A1-0573-4F62-8B0B-672C31B474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386940" y="3206220"/>
              <a:ext cx="457200" cy="457200"/>
            </a:xfrm>
            <a:prstGeom prst="rect">
              <a:avLst/>
            </a:prstGeom>
          </p:spPr>
        </p:pic>
        <p:sp>
          <p:nvSpPr>
            <p:cNvPr id="109" name="TextBox 68">
              <a:extLst>
                <a:ext uri="{FF2B5EF4-FFF2-40B4-BE49-F238E27FC236}">
                  <a16:creationId xmlns:a16="http://schemas.microsoft.com/office/drawing/2014/main" id="{EB6B1EB4-AE16-4D48-8362-97E2D9A81FFD}"/>
                </a:ext>
              </a:extLst>
            </p:cNvPr>
            <p:cNvSpPr txBox="1"/>
            <p:nvPr/>
          </p:nvSpPr>
          <p:spPr>
            <a:xfrm>
              <a:off x="10340995" y="2731254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115" name="Group 87">
            <a:extLst>
              <a:ext uri="{FF2B5EF4-FFF2-40B4-BE49-F238E27FC236}">
                <a16:creationId xmlns:a16="http://schemas.microsoft.com/office/drawing/2014/main" id="{03F5031B-1A98-44BD-BB6B-D40413A1C1A0}"/>
              </a:ext>
            </a:extLst>
          </p:cNvPr>
          <p:cNvGrpSpPr/>
          <p:nvPr/>
        </p:nvGrpSpPr>
        <p:grpSpPr>
          <a:xfrm>
            <a:off x="7434846" y="1283452"/>
            <a:ext cx="1809803" cy="1042045"/>
            <a:chOff x="9694511" y="1425677"/>
            <a:chExt cx="2012106" cy="1023947"/>
          </a:xfrm>
        </p:grpSpPr>
        <p:sp>
          <p:nvSpPr>
            <p:cNvPr id="116" name="TextBox 88">
              <a:extLst>
                <a:ext uri="{FF2B5EF4-FFF2-40B4-BE49-F238E27FC236}">
                  <a16:creationId xmlns:a16="http://schemas.microsoft.com/office/drawing/2014/main" id="{FD909E92-ADB7-4E64-841D-FF73B894DF70}"/>
                </a:ext>
              </a:extLst>
            </p:cNvPr>
            <p:cNvSpPr txBox="1"/>
            <p:nvPr/>
          </p:nvSpPr>
          <p:spPr>
            <a:xfrm>
              <a:off x="9900388" y="1425677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7" name="TextBox 89">
              <a:extLst>
                <a:ext uri="{FF2B5EF4-FFF2-40B4-BE49-F238E27FC236}">
                  <a16:creationId xmlns:a16="http://schemas.microsoft.com/office/drawing/2014/main" id="{A9312A37-D80D-491B-9AB8-142DFA33985A}"/>
                </a:ext>
              </a:extLst>
            </p:cNvPr>
            <p:cNvSpPr txBox="1"/>
            <p:nvPr/>
          </p:nvSpPr>
          <p:spPr>
            <a:xfrm>
              <a:off x="9694511" y="1814518"/>
              <a:ext cx="2012106" cy="635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b="1" dirty="0"/>
                <a:t>أتواصل مع الأصدقاء في أي وقت من اليوم</a:t>
              </a:r>
              <a:endParaRPr lang="ar-SY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8" name="Group 94">
            <a:extLst>
              <a:ext uri="{FF2B5EF4-FFF2-40B4-BE49-F238E27FC236}">
                <a16:creationId xmlns:a16="http://schemas.microsoft.com/office/drawing/2014/main" id="{AB339AB5-3924-4086-A23C-B2F50899B808}"/>
              </a:ext>
            </a:extLst>
          </p:cNvPr>
          <p:cNvGrpSpPr/>
          <p:nvPr/>
        </p:nvGrpSpPr>
        <p:grpSpPr>
          <a:xfrm>
            <a:off x="7869477" y="4145098"/>
            <a:ext cx="1073326" cy="2688771"/>
            <a:chOff x="9981628" y="4169229"/>
            <a:chExt cx="1073326" cy="2688771"/>
          </a:xfrm>
        </p:grpSpPr>
        <p:cxnSp>
          <p:nvCxnSpPr>
            <p:cNvPr id="119" name="Straight Connector 95">
              <a:extLst>
                <a:ext uri="{FF2B5EF4-FFF2-40B4-BE49-F238E27FC236}">
                  <a16:creationId xmlns:a16="http://schemas.microsoft.com/office/drawing/2014/main" id="{8075949B-4B2F-44EB-ADF7-5EFCF37F69DE}"/>
                </a:ext>
              </a:extLst>
            </p:cNvPr>
            <p:cNvCxnSpPr>
              <a:cxnSpLocks/>
            </p:cNvCxnSpPr>
            <p:nvPr/>
          </p:nvCxnSpPr>
          <p:spPr>
            <a:xfrm>
              <a:off x="10534229" y="4169229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0">
              <a:extLst>
                <a:ext uri="{FF2B5EF4-FFF2-40B4-BE49-F238E27FC236}">
                  <a16:creationId xmlns:a16="http://schemas.microsoft.com/office/drawing/2014/main" id="{9180ECDB-84AD-4B6B-92E0-F7FF84716477}"/>
                </a:ext>
              </a:extLst>
            </p:cNvPr>
            <p:cNvSpPr/>
            <p:nvPr/>
          </p:nvSpPr>
          <p:spPr>
            <a:xfrm rot="2962180">
              <a:off x="10552976" y="462376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Oval 10">
              <a:extLst>
                <a:ext uri="{FF2B5EF4-FFF2-40B4-BE49-F238E27FC236}">
                  <a16:creationId xmlns:a16="http://schemas.microsoft.com/office/drawing/2014/main" id="{751167E4-BC3C-47B2-8310-A19C43F51F48}"/>
                </a:ext>
              </a:extLst>
            </p:cNvPr>
            <p:cNvSpPr/>
            <p:nvPr/>
          </p:nvSpPr>
          <p:spPr>
            <a:xfrm rot="18857659">
              <a:off x="10075025" y="4176868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4" name="Group 53">
            <a:extLst>
              <a:ext uri="{FF2B5EF4-FFF2-40B4-BE49-F238E27FC236}">
                <a16:creationId xmlns:a16="http://schemas.microsoft.com/office/drawing/2014/main" id="{A9677381-F1A6-43D8-89E7-9BA92940FFC8}"/>
              </a:ext>
            </a:extLst>
          </p:cNvPr>
          <p:cNvGrpSpPr/>
          <p:nvPr/>
        </p:nvGrpSpPr>
        <p:grpSpPr>
          <a:xfrm>
            <a:off x="9226813" y="2653013"/>
            <a:ext cx="1891595" cy="1761563"/>
            <a:chOff x="7211082" y="2411877"/>
            <a:chExt cx="1891595" cy="1761563"/>
          </a:xfrm>
        </p:grpSpPr>
        <p:grpSp>
          <p:nvGrpSpPr>
            <p:cNvPr id="155" name="Group 54">
              <a:extLst>
                <a:ext uri="{FF2B5EF4-FFF2-40B4-BE49-F238E27FC236}">
                  <a16:creationId xmlns:a16="http://schemas.microsoft.com/office/drawing/2014/main" id="{CDDCF32C-CAA2-45FA-8192-34C15455F4D0}"/>
                </a:ext>
              </a:extLst>
            </p:cNvPr>
            <p:cNvGrpSpPr/>
            <p:nvPr/>
          </p:nvGrpSpPr>
          <p:grpSpPr>
            <a:xfrm>
              <a:off x="7211082" y="2411877"/>
              <a:ext cx="1891595" cy="1761563"/>
              <a:chOff x="4993062" y="2411877"/>
              <a:chExt cx="1891595" cy="1761563"/>
            </a:xfrm>
          </p:grpSpPr>
          <p:sp>
            <p:nvSpPr>
              <p:cNvPr id="158" name="Oval 57">
                <a:extLst>
                  <a:ext uri="{FF2B5EF4-FFF2-40B4-BE49-F238E27FC236}">
                    <a16:creationId xmlns:a16="http://schemas.microsoft.com/office/drawing/2014/main" id="{232F468D-85DD-4C85-A538-27C6BD792597}"/>
                  </a:ext>
                </a:extLst>
              </p:cNvPr>
              <p:cNvSpPr/>
              <p:nvPr/>
            </p:nvSpPr>
            <p:spPr>
              <a:xfrm>
                <a:off x="4993062" y="2411877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9" name="Freeform: Shape 58">
                <a:extLst>
                  <a:ext uri="{FF2B5EF4-FFF2-40B4-BE49-F238E27FC236}">
                    <a16:creationId xmlns:a16="http://schemas.microsoft.com/office/drawing/2014/main" id="{30EE8085-85F7-4765-8953-8501E0A10B14}"/>
                  </a:ext>
                </a:extLst>
              </p:cNvPr>
              <p:cNvSpPr/>
              <p:nvPr/>
            </p:nvSpPr>
            <p:spPr>
              <a:xfrm>
                <a:off x="5355500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0" name="Oval 59">
                <a:extLst>
                  <a:ext uri="{FF2B5EF4-FFF2-40B4-BE49-F238E27FC236}">
                    <a16:creationId xmlns:a16="http://schemas.microsoft.com/office/drawing/2014/main" id="{1A8A5140-4C31-4C2A-822F-07C604766E55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1" name="Oval 60">
                <a:extLst>
                  <a:ext uri="{FF2B5EF4-FFF2-40B4-BE49-F238E27FC236}">
                    <a16:creationId xmlns:a16="http://schemas.microsoft.com/office/drawing/2014/main" id="{7099C989-C9C8-40B6-B5E4-8528DF174F0E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2" name="Freeform: Shape 61">
                <a:extLst>
                  <a:ext uri="{FF2B5EF4-FFF2-40B4-BE49-F238E27FC236}">
                    <a16:creationId xmlns:a16="http://schemas.microsoft.com/office/drawing/2014/main" id="{8C730EBF-450F-4599-9E40-4A353CB6DDE1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56" name="Graphic 55" descr="Stopwatch">
              <a:extLst>
                <a:ext uri="{FF2B5EF4-FFF2-40B4-BE49-F238E27FC236}">
                  <a16:creationId xmlns:a16="http://schemas.microsoft.com/office/drawing/2014/main" id="{49302228-15DA-40E6-9B7E-15B88D8EB3C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068464" y="3222493"/>
              <a:ext cx="457200" cy="457200"/>
            </a:xfrm>
            <a:prstGeom prst="rect">
              <a:avLst/>
            </a:prstGeom>
          </p:spPr>
        </p:pic>
        <p:sp>
          <p:nvSpPr>
            <p:cNvPr id="157" name="TextBox 56">
              <a:extLst>
                <a:ext uri="{FF2B5EF4-FFF2-40B4-BE49-F238E27FC236}">
                  <a16:creationId xmlns:a16="http://schemas.microsoft.com/office/drawing/2014/main" id="{6EC41F7B-6E32-4C6F-8E58-51D87F14EE8E}"/>
                </a:ext>
              </a:extLst>
            </p:cNvPr>
            <p:cNvSpPr txBox="1"/>
            <p:nvPr/>
          </p:nvSpPr>
          <p:spPr>
            <a:xfrm>
              <a:off x="8118614" y="3796239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163" name="Group 81">
            <a:extLst>
              <a:ext uri="{FF2B5EF4-FFF2-40B4-BE49-F238E27FC236}">
                <a16:creationId xmlns:a16="http://schemas.microsoft.com/office/drawing/2014/main" id="{792E9B3D-CED9-4122-AE86-21F78A0CAC1C}"/>
              </a:ext>
            </a:extLst>
          </p:cNvPr>
          <p:cNvGrpSpPr/>
          <p:nvPr/>
        </p:nvGrpSpPr>
        <p:grpSpPr>
          <a:xfrm>
            <a:off x="8866367" y="4589385"/>
            <a:ext cx="2239517" cy="1046850"/>
            <a:chOff x="7098303" y="4271205"/>
            <a:chExt cx="2239517" cy="1046850"/>
          </a:xfrm>
        </p:grpSpPr>
        <p:sp>
          <p:nvSpPr>
            <p:cNvPr id="164" name="TextBox 82">
              <a:extLst>
                <a:ext uri="{FF2B5EF4-FFF2-40B4-BE49-F238E27FC236}">
                  <a16:creationId xmlns:a16="http://schemas.microsoft.com/office/drawing/2014/main" id="{540C7967-6419-4D88-B33F-E0F0AC93AB8E}"/>
                </a:ext>
              </a:extLst>
            </p:cNvPr>
            <p:cNvSpPr txBox="1"/>
            <p:nvPr/>
          </p:nvSpPr>
          <p:spPr>
            <a:xfrm>
              <a:off x="7646168" y="4271205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65" name="TextBox 83">
              <a:extLst>
                <a:ext uri="{FF2B5EF4-FFF2-40B4-BE49-F238E27FC236}">
                  <a16:creationId xmlns:a16="http://schemas.microsoft.com/office/drawing/2014/main" id="{97C41C4C-100A-467A-9404-5EEF1A1C62DA}"/>
                </a:ext>
              </a:extLst>
            </p:cNvPr>
            <p:cNvSpPr txBox="1"/>
            <p:nvPr/>
          </p:nvSpPr>
          <p:spPr>
            <a:xfrm>
              <a:off x="7098303" y="4394725"/>
              <a:ext cx="223951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b="1" dirty="0"/>
                <a:t>أختار نغمات التنبيه الغربية و اللافتة و ذات الصوت المرتفع</a:t>
              </a:r>
              <a:endParaRPr lang="ar-SY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66" name="Group 102">
            <a:extLst>
              <a:ext uri="{FF2B5EF4-FFF2-40B4-BE49-F238E27FC236}">
                <a16:creationId xmlns:a16="http://schemas.microsoft.com/office/drawing/2014/main" id="{83B21056-5419-4F7E-B54C-8030D0C6CCB2}"/>
              </a:ext>
            </a:extLst>
          </p:cNvPr>
          <p:cNvGrpSpPr/>
          <p:nvPr/>
        </p:nvGrpSpPr>
        <p:grpSpPr>
          <a:xfrm>
            <a:off x="9768892" y="241135"/>
            <a:ext cx="1116894" cy="2688771"/>
            <a:chOff x="7753161" y="-1"/>
            <a:chExt cx="1116894" cy="2688771"/>
          </a:xfrm>
        </p:grpSpPr>
        <p:cxnSp>
          <p:nvCxnSpPr>
            <p:cNvPr id="167" name="Straight Connector 103">
              <a:extLst>
                <a:ext uri="{FF2B5EF4-FFF2-40B4-BE49-F238E27FC236}">
                  <a16:creationId xmlns:a16="http://schemas.microsoft.com/office/drawing/2014/main" id="{09737155-5F9E-4D8E-B992-A59C44069C86}"/>
                </a:ext>
              </a:extLst>
            </p:cNvPr>
            <p:cNvCxnSpPr>
              <a:cxnSpLocks/>
            </p:cNvCxnSpPr>
            <p:nvPr/>
          </p:nvCxnSpPr>
          <p:spPr>
            <a:xfrm>
              <a:off x="8285106" y="-1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Oval 10">
              <a:extLst>
                <a:ext uri="{FF2B5EF4-FFF2-40B4-BE49-F238E27FC236}">
                  <a16:creationId xmlns:a16="http://schemas.microsoft.com/office/drawing/2014/main" id="{B3493E1E-54F4-4966-A103-B6E3B546FA1F}"/>
                </a:ext>
              </a:extLst>
            </p:cNvPr>
            <p:cNvSpPr/>
            <p:nvPr/>
          </p:nvSpPr>
          <p:spPr>
            <a:xfrm rot="7311439">
              <a:off x="8368077" y="202898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Oval 10">
              <a:extLst>
                <a:ext uri="{FF2B5EF4-FFF2-40B4-BE49-F238E27FC236}">
                  <a16:creationId xmlns:a16="http://schemas.microsoft.com/office/drawing/2014/main" id="{BB74612A-04A1-4811-AFC6-8339840289BB}"/>
                </a:ext>
              </a:extLst>
            </p:cNvPr>
            <p:cNvSpPr/>
            <p:nvPr/>
          </p:nvSpPr>
          <p:spPr>
            <a:xfrm rot="3332744">
              <a:off x="7846558" y="1781100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6442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74" grpId="0"/>
      <p:bldP spid="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65629C1-46C3-4842-A69C-AF44E3E9BD2A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3BFDDC1-E658-4D2C-BA1F-653629055719}"/>
              </a:ext>
            </a:extLst>
          </p:cNvPr>
          <p:cNvGrpSpPr/>
          <p:nvPr/>
        </p:nvGrpSpPr>
        <p:grpSpPr>
          <a:xfrm flipH="1">
            <a:off x="8331200" y="1044262"/>
            <a:ext cx="3363303" cy="719472"/>
            <a:chOff x="1437353" y="1240016"/>
            <a:chExt cx="3363303" cy="719472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3861E00-C966-4D52-BCE4-960E0B0AA8CA}"/>
                </a:ext>
              </a:extLst>
            </p:cNvPr>
            <p:cNvSpPr/>
            <p:nvPr/>
          </p:nvSpPr>
          <p:spPr>
            <a:xfrm flipV="1">
              <a:off x="1437353" y="1240016"/>
              <a:ext cx="2826275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B52BD4A-BDD0-479A-B1C1-464461B1A159}"/>
                </a:ext>
              </a:extLst>
            </p:cNvPr>
            <p:cNvSpPr txBox="1"/>
            <p:nvPr/>
          </p:nvSpPr>
          <p:spPr>
            <a:xfrm>
              <a:off x="2199760" y="1436268"/>
              <a:ext cx="26008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800" b="1" dirty="0">
                  <a:solidFill>
                    <a:schemeClr val="bg1"/>
                  </a:solidFill>
                </a:rPr>
                <a:t>إرشادات عامة</a:t>
              </a:r>
              <a:endParaRPr lang="ar-SY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7052619" y="2262738"/>
            <a:ext cx="3991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/>
              <a:t>لا تعطي المتصل معلومات عن عائلتك</a:t>
            </a:r>
            <a:r>
              <a:rPr lang="ar-SY" sz="2000" dirty="0"/>
              <a:t> .</a:t>
            </a:r>
            <a:endParaRPr lang="ar-SY" sz="20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43C25E4-1F7F-4867-B079-829887DB5BC2}"/>
              </a:ext>
            </a:extLst>
          </p:cNvPr>
          <p:cNvGrpSpPr/>
          <p:nvPr/>
        </p:nvGrpSpPr>
        <p:grpSpPr>
          <a:xfrm>
            <a:off x="587661" y="3413154"/>
            <a:ext cx="1884145" cy="2433187"/>
            <a:chOff x="10084843" y="2824858"/>
            <a:chExt cx="1884145" cy="2433187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3C5D4ECC-4363-49F5-AC1E-427EE81B910B}"/>
                </a:ext>
              </a:extLst>
            </p:cNvPr>
            <p:cNvGrpSpPr/>
            <p:nvPr/>
          </p:nvGrpSpPr>
          <p:grpSpPr>
            <a:xfrm rot="21371849">
              <a:off x="10084843" y="2824858"/>
              <a:ext cx="1884145" cy="2433187"/>
              <a:chOff x="395817" y="4308237"/>
              <a:chExt cx="1884145" cy="2433187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8800CFF6-8F4D-4627-820C-34A7AB6B76B5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A40980B-E816-4E4B-9C9B-394E328D15D1}"/>
                  </a:ext>
                </a:extLst>
              </p:cNvPr>
              <p:cNvSpPr txBox="1"/>
              <p:nvPr/>
            </p:nvSpPr>
            <p:spPr>
              <a:xfrm>
                <a:off x="396266" y="4679321"/>
                <a:ext cx="1871561" cy="206210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الأجهزة الذكية</a:t>
                </a: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574FCD2F-B42D-406A-BDB3-20EA0193B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67451" y="3545685"/>
              <a:ext cx="1567357" cy="1362577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14D6211-A81F-4393-9DC1-25ACC2FBFA62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E1932AA-276C-4255-AF9A-14CBD14F5BEA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45D83199-60D0-4D82-8D8E-F42FFA07C217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: Top Corners One Rounded and One Snipped 53">
                <a:extLst>
                  <a:ext uri="{FF2B5EF4-FFF2-40B4-BE49-F238E27FC236}">
                    <a16:creationId xmlns:a16="http://schemas.microsoft.com/office/drawing/2014/main" id="{37D910D8-666C-45A4-B2D2-85C34050E474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ight Triangle 19">
                <a:extLst>
                  <a:ext uri="{FF2B5EF4-FFF2-40B4-BE49-F238E27FC236}">
                    <a16:creationId xmlns:a16="http://schemas.microsoft.com/office/drawing/2014/main" id="{5B5AAE39-2CEF-46F3-A578-CB2FD9E1732B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AE39232-2517-45E7-9D20-461F28ACEB74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1" name="Graphic 50" descr="Target Audience">
              <a:extLst>
                <a:ext uri="{FF2B5EF4-FFF2-40B4-BE49-F238E27FC236}">
                  <a16:creationId xmlns:a16="http://schemas.microsoft.com/office/drawing/2014/main" id="{E8F452F3-D594-452C-A512-0DBCD0C752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9DA2945-ED63-42D1-BEEE-8F9EE7A5387D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0F1ACD4D-A8CE-42AD-907F-96838FB15DD9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3B39107-7905-4579-B15B-0EA9F09A7F69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rapezoid 10">
              <a:extLst>
                <a:ext uri="{FF2B5EF4-FFF2-40B4-BE49-F238E27FC236}">
                  <a16:creationId xmlns:a16="http://schemas.microsoft.com/office/drawing/2014/main" id="{5B964588-FD59-4E6D-A579-2FF989783FB8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175C4F1-9B3B-4C6E-AD9A-B55FE4CBD328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Rectangle 21">
            <a:extLst>
              <a:ext uri="{FF2B5EF4-FFF2-40B4-BE49-F238E27FC236}">
                <a16:creationId xmlns:a16="http://schemas.microsoft.com/office/drawing/2014/main" id="{1EB73646-77A1-44B3-9FA7-491ADAA840A6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0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9829366" y="2887638"/>
            <a:ext cx="1834212" cy="635091"/>
            <a:chOff x="1431941" y="2643418"/>
            <a:chExt cx="1834212" cy="635091"/>
          </a:xfrm>
        </p:grpSpPr>
        <p:sp>
          <p:nvSpPr>
            <p:cNvPr id="31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3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5471886" y="3100101"/>
            <a:ext cx="5541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/>
              <a:t>لا تعطي رقم الجوال لشخص غريب إلا بعد استئذان والديك</a:t>
            </a:r>
            <a:r>
              <a:rPr lang="ar-SY" sz="2000" dirty="0"/>
              <a:t> .</a:t>
            </a:r>
            <a:endParaRPr lang="ar-SY" sz="20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34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9860292" y="3768077"/>
            <a:ext cx="1834212" cy="635091"/>
            <a:chOff x="1431941" y="2643418"/>
            <a:chExt cx="1834212" cy="635091"/>
          </a:xfrm>
        </p:grpSpPr>
        <p:sp>
          <p:nvSpPr>
            <p:cNvPr id="35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7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5979886" y="4013337"/>
            <a:ext cx="4952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/>
              <a:t>رد الطفل الصغير على المكالمات أمر خاطئ</a:t>
            </a:r>
            <a:r>
              <a:rPr lang="ar-SY" sz="2000" dirty="0"/>
              <a:t> .</a:t>
            </a:r>
            <a:endParaRPr lang="ar-SY" sz="20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38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9829366" y="4653418"/>
            <a:ext cx="1834212" cy="635091"/>
            <a:chOff x="1431941" y="2643418"/>
            <a:chExt cx="1834212" cy="635091"/>
          </a:xfrm>
        </p:grpSpPr>
        <p:sp>
          <p:nvSpPr>
            <p:cNvPr id="39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1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6386286" y="4898678"/>
            <a:ext cx="4627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/>
              <a:t>لا تتحدثي مع الغرباء أثناء اللعب بالأجهزة الذكية</a:t>
            </a:r>
            <a:r>
              <a:rPr lang="ar-SY" sz="2000" dirty="0"/>
              <a:t> .</a:t>
            </a:r>
            <a:endParaRPr lang="ar-SY" sz="20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42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9829366" y="5540874"/>
            <a:ext cx="1834212" cy="635091"/>
            <a:chOff x="1431941" y="2643418"/>
            <a:chExt cx="1834212" cy="635091"/>
          </a:xfrm>
        </p:grpSpPr>
        <p:sp>
          <p:nvSpPr>
            <p:cNvPr id="62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4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3091544" y="5786134"/>
            <a:ext cx="7922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/>
              <a:t>التزمي ساعات محددة في استخدام الأجهزة الذكية لأن ذلك يحافظ على الصحة و الوقت و المال</a:t>
            </a:r>
            <a:r>
              <a:rPr lang="ar-SY" sz="2000" dirty="0"/>
              <a:t> .</a:t>
            </a:r>
            <a:r>
              <a:rPr lang="ar-SA" sz="2000" dirty="0"/>
              <a:t> </a:t>
            </a:r>
            <a:endParaRPr lang="ar-SY" sz="20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72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74" grpId="0"/>
      <p:bldP spid="61" grpId="0" animBg="1"/>
      <p:bldP spid="33" grpId="0"/>
      <p:bldP spid="37" grpId="0"/>
      <p:bldP spid="41" grpId="0"/>
      <p:bldP spid="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65629C1-46C3-4842-A69C-AF44E3E9BD2A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9860292" y="1635729"/>
            <a:ext cx="1834212" cy="635091"/>
            <a:chOff x="1431941" y="2643418"/>
            <a:chExt cx="1834212" cy="635091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3BFDDC1-E658-4D2C-BA1F-653629055719}"/>
              </a:ext>
            </a:extLst>
          </p:cNvPr>
          <p:cNvGrpSpPr/>
          <p:nvPr/>
        </p:nvGrpSpPr>
        <p:grpSpPr>
          <a:xfrm flipH="1">
            <a:off x="8331200" y="1044262"/>
            <a:ext cx="3363303" cy="699948"/>
            <a:chOff x="1437353" y="1240016"/>
            <a:chExt cx="3363303" cy="699948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3861E00-C966-4D52-BCE4-960E0B0AA8CA}"/>
                </a:ext>
              </a:extLst>
            </p:cNvPr>
            <p:cNvSpPr/>
            <p:nvPr/>
          </p:nvSpPr>
          <p:spPr>
            <a:xfrm flipV="1">
              <a:off x="1437353" y="1240016"/>
              <a:ext cx="2826275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B52BD4A-BDD0-479A-B1C1-464461B1A159}"/>
                </a:ext>
              </a:extLst>
            </p:cNvPr>
            <p:cNvSpPr txBox="1"/>
            <p:nvPr/>
          </p:nvSpPr>
          <p:spPr>
            <a:xfrm>
              <a:off x="2199760" y="1416744"/>
              <a:ext cx="26008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800" b="1" dirty="0">
                  <a:solidFill>
                    <a:schemeClr val="bg1"/>
                  </a:solidFill>
                </a:rPr>
                <a:t>هيا نمرح</a:t>
              </a:r>
              <a:endParaRPr lang="ar-SY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6096000" y="1880989"/>
            <a:ext cx="4948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dirty="0"/>
              <a:t>اكتبي أكبر عدد من فوائد الأجهز</a:t>
            </a:r>
            <a:r>
              <a:rPr lang="ar-SY" sz="2400" dirty="0"/>
              <a:t>ة</a:t>
            </a:r>
            <a:r>
              <a:rPr lang="ar-SA" sz="2400" dirty="0"/>
              <a:t> الذكية</a:t>
            </a:r>
            <a:r>
              <a:rPr lang="ar-SY" sz="2400" dirty="0"/>
              <a:t> ؟</a:t>
            </a:r>
            <a:endParaRPr lang="ar-SY" sz="24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43C25E4-1F7F-4867-B079-829887DB5BC2}"/>
              </a:ext>
            </a:extLst>
          </p:cNvPr>
          <p:cNvGrpSpPr/>
          <p:nvPr/>
        </p:nvGrpSpPr>
        <p:grpSpPr>
          <a:xfrm>
            <a:off x="578984" y="3413443"/>
            <a:ext cx="1884145" cy="2171470"/>
            <a:chOff x="10076166" y="2825147"/>
            <a:chExt cx="1884145" cy="2171470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3C5D4ECC-4363-49F5-AC1E-427EE81B910B}"/>
                </a:ext>
              </a:extLst>
            </p:cNvPr>
            <p:cNvGrpSpPr/>
            <p:nvPr/>
          </p:nvGrpSpPr>
          <p:grpSpPr>
            <a:xfrm rot="21371849">
              <a:off x="10076166" y="2825147"/>
              <a:ext cx="1884145" cy="2171470"/>
              <a:chOff x="395817" y="4308237"/>
              <a:chExt cx="1884145" cy="217147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8800CFF6-8F4D-4627-820C-34A7AB6B76B5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A40980B-E816-4E4B-9C9B-394E328D15D1}"/>
                  </a:ext>
                </a:extLst>
              </p:cNvPr>
              <p:cNvSpPr txBox="1"/>
              <p:nvPr/>
            </p:nvSpPr>
            <p:spPr>
              <a:xfrm>
                <a:off x="403432" y="4725381"/>
                <a:ext cx="1871561" cy="175432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الأجهزة الذكية</a:t>
                </a: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574FCD2F-B42D-406A-BDB3-20EA0193B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67451" y="3545685"/>
              <a:ext cx="1567357" cy="1362577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14D6211-A81F-4393-9DC1-25ACC2FBFA62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E1932AA-276C-4255-AF9A-14CBD14F5BEA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45D83199-60D0-4D82-8D8E-F42FFA07C217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: Top Corners One Rounded and One Snipped 53">
                <a:extLst>
                  <a:ext uri="{FF2B5EF4-FFF2-40B4-BE49-F238E27FC236}">
                    <a16:creationId xmlns:a16="http://schemas.microsoft.com/office/drawing/2014/main" id="{37D910D8-666C-45A4-B2D2-85C34050E474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ight Triangle 19">
                <a:extLst>
                  <a:ext uri="{FF2B5EF4-FFF2-40B4-BE49-F238E27FC236}">
                    <a16:creationId xmlns:a16="http://schemas.microsoft.com/office/drawing/2014/main" id="{5B5AAE39-2CEF-46F3-A578-CB2FD9E1732B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AE39232-2517-45E7-9D20-461F28ACEB74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1" name="Graphic 50" descr="Target Audience">
              <a:extLst>
                <a:ext uri="{FF2B5EF4-FFF2-40B4-BE49-F238E27FC236}">
                  <a16:creationId xmlns:a16="http://schemas.microsoft.com/office/drawing/2014/main" id="{E8F452F3-D594-452C-A512-0DBCD0C752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9DA2945-ED63-42D1-BEEE-8F9EE7A5387D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0F1ACD4D-A8CE-42AD-907F-96838FB15DD9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3B39107-7905-4579-B15B-0EA9F09A7F69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rapezoid 10">
              <a:extLst>
                <a:ext uri="{FF2B5EF4-FFF2-40B4-BE49-F238E27FC236}">
                  <a16:creationId xmlns:a16="http://schemas.microsoft.com/office/drawing/2014/main" id="{5B964588-FD59-4E6D-A579-2FF989783FB8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175C4F1-9B3B-4C6E-AD9A-B55FE4CBD328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Rectangle 21">
            <a:extLst>
              <a:ext uri="{FF2B5EF4-FFF2-40B4-BE49-F238E27FC236}">
                <a16:creationId xmlns:a16="http://schemas.microsoft.com/office/drawing/2014/main" id="{1EB73646-77A1-44B3-9FA7-491ADAA840A6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0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9839057" y="2249475"/>
            <a:ext cx="1834212" cy="635091"/>
            <a:chOff x="1431941" y="2643418"/>
            <a:chExt cx="1834212" cy="635091"/>
          </a:xfrm>
        </p:grpSpPr>
        <p:sp>
          <p:nvSpPr>
            <p:cNvPr id="31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3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7368797" y="2461938"/>
            <a:ext cx="3610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/>
              <a:t>التواصل  مع الأسرة والأصدقاء</a:t>
            </a:r>
            <a:r>
              <a:rPr lang="ar-SY" sz="2000" dirty="0"/>
              <a:t> .</a:t>
            </a:r>
            <a:endParaRPr lang="ar-SY" sz="20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34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9869434" y="2910963"/>
            <a:ext cx="1834212" cy="635091"/>
            <a:chOff x="1431941" y="2643418"/>
            <a:chExt cx="1834212" cy="635091"/>
          </a:xfrm>
        </p:grpSpPr>
        <p:sp>
          <p:nvSpPr>
            <p:cNvPr id="35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7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5989028" y="3156223"/>
            <a:ext cx="4952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/>
              <a:t>تحميل تطبيقات الألعاب</a:t>
            </a:r>
            <a:r>
              <a:rPr lang="ar-SY" sz="2000" dirty="0"/>
              <a:t> .</a:t>
            </a:r>
            <a:endParaRPr lang="ar-SY" sz="20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38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9869983" y="3596234"/>
            <a:ext cx="1834212" cy="635091"/>
            <a:chOff x="1431941" y="2643418"/>
            <a:chExt cx="1834212" cy="635091"/>
          </a:xfrm>
        </p:grpSpPr>
        <p:sp>
          <p:nvSpPr>
            <p:cNvPr id="39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1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7820637" y="3841494"/>
            <a:ext cx="3190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/>
              <a:t>تحدد المواقع الجغرافية</a:t>
            </a:r>
            <a:r>
              <a:rPr lang="ar-SY" sz="2000" dirty="0"/>
              <a:t> .</a:t>
            </a:r>
            <a:endParaRPr lang="ar-SY" sz="20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42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9839057" y="4285111"/>
            <a:ext cx="1834212" cy="635091"/>
            <a:chOff x="1431941" y="2643418"/>
            <a:chExt cx="1834212" cy="635091"/>
          </a:xfrm>
        </p:grpSpPr>
        <p:sp>
          <p:nvSpPr>
            <p:cNvPr id="62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4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8536819" y="4530371"/>
            <a:ext cx="2443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/>
              <a:t>مشاهدة مقاطع فيديو</a:t>
            </a:r>
            <a:r>
              <a:rPr lang="ar-SY" sz="2000" dirty="0"/>
              <a:t>.</a:t>
            </a:r>
            <a:endParaRPr lang="ar-SY" sz="20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68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9862428" y="4873958"/>
            <a:ext cx="1834212" cy="635091"/>
            <a:chOff x="1431941" y="2643418"/>
            <a:chExt cx="1834212" cy="635091"/>
          </a:xfrm>
        </p:grpSpPr>
        <p:sp>
          <p:nvSpPr>
            <p:cNvPr id="69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5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7083334" y="5119218"/>
            <a:ext cx="392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/>
              <a:t>تحتوي على الكتب الالكترونية</a:t>
            </a:r>
            <a:r>
              <a:rPr lang="ar-SY" sz="2000" dirty="0"/>
              <a:t> .</a:t>
            </a:r>
            <a:endParaRPr lang="ar-SY" sz="20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76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9805474" y="5537075"/>
            <a:ext cx="1834212" cy="635091"/>
            <a:chOff x="1431941" y="2643418"/>
            <a:chExt cx="1834212" cy="635091"/>
          </a:xfrm>
        </p:grpSpPr>
        <p:sp>
          <p:nvSpPr>
            <p:cNvPr id="77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9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8506188" y="5759641"/>
            <a:ext cx="2443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/>
              <a:t>وسيلة تعليم للأطفال</a:t>
            </a:r>
            <a:r>
              <a:rPr lang="ar-SY" sz="2000" dirty="0"/>
              <a:t> .</a:t>
            </a:r>
            <a:endParaRPr lang="ar-SY" sz="20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37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1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000"/>
                            </p:stCondLst>
                            <p:childTnLst>
                              <p:par>
                                <p:cTn id="12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500"/>
                            </p:stCondLst>
                            <p:childTnLst>
                              <p:par>
                                <p:cTn id="12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74" grpId="0"/>
      <p:bldP spid="61" grpId="0" animBg="1"/>
      <p:bldP spid="33" grpId="0"/>
      <p:bldP spid="37" grpId="0"/>
      <p:bldP spid="41" grpId="0"/>
      <p:bldP spid="64" grpId="0"/>
      <p:bldP spid="75" grpId="0"/>
      <p:bldP spid="7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1" y="2185922"/>
            <a:ext cx="6416842" cy="2682044"/>
            <a:chOff x="3133526" y="2587057"/>
            <a:chExt cx="6416842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733847" y="3543444"/>
              <a:ext cx="5314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Oswald" panose="02000503000000000000" pitchFamily="2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48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rgbClr val="FF0000"/>
                </a:solidFill>
              </a:rPr>
              <a:t>جميع الحقوق محفوظة لموقع حلول اون لاين 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rgbClr val="FF0000"/>
                </a:solidFill>
              </a:rPr>
              <a:t>او نشرها في المواقع الاخرى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B4623A0D-06DD-497D-94B4-F1E3206566F8}"/>
              </a:ext>
            </a:extLst>
          </p:cNvPr>
          <p:cNvSpPr/>
          <p:nvPr/>
        </p:nvSpPr>
        <p:spPr>
          <a:xfrm>
            <a:off x="4521200" y="620837"/>
            <a:ext cx="3149600" cy="858981"/>
          </a:xfrm>
          <a:prstGeom prst="rect">
            <a:avLst/>
          </a:prstGeom>
          <a:solidFill>
            <a:srgbClr val="056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صورة 3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id="{B637965E-FF72-4EC6-8E47-0B373DB25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972" y="652533"/>
            <a:ext cx="2932055" cy="79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30A874D0-1DC2-4B80-9009-7B708B072098}"/>
              </a:ext>
            </a:extLst>
          </p:cNvPr>
          <p:cNvGrpSpPr/>
          <p:nvPr/>
        </p:nvGrpSpPr>
        <p:grpSpPr>
          <a:xfrm>
            <a:off x="586324" y="3413191"/>
            <a:ext cx="1887250" cy="2486629"/>
            <a:chOff x="10083506" y="2824895"/>
            <a:chExt cx="1887250" cy="2486629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875DB8F-9891-438B-A0B6-BC3337378D97}"/>
                </a:ext>
              </a:extLst>
            </p:cNvPr>
            <p:cNvGrpSpPr/>
            <p:nvPr/>
          </p:nvGrpSpPr>
          <p:grpSpPr>
            <a:xfrm rot="21371849">
              <a:off x="10083506" y="2824895"/>
              <a:ext cx="1887250" cy="2486629"/>
              <a:chOff x="392712" y="4308237"/>
              <a:chExt cx="1887250" cy="248662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6CA2150-715E-4F86-B5A0-17CE76F17C46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2FD7445-ECB0-453E-ABED-1007DF467EFE}"/>
                  </a:ext>
                </a:extLst>
              </p:cNvPr>
              <p:cNvSpPr txBox="1"/>
              <p:nvPr/>
            </p:nvSpPr>
            <p:spPr>
              <a:xfrm>
                <a:off x="392712" y="4732763"/>
                <a:ext cx="1871561" cy="206210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الأجهزة الذكية</a:t>
                </a: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87C0285D-B081-478F-81C3-FB993D3A3F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57594" y="3736234"/>
              <a:ext cx="1529964" cy="1330070"/>
            </a:xfrm>
            <a:prstGeom prst="rect">
              <a:avLst/>
            </a:prstGeom>
          </p:spPr>
        </p:pic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8858567-22F7-4185-9E9C-9A4B165F3458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676744FC-B1FA-4CF3-A037-7F5FC6808D79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75132994-272C-4414-AD34-FDA281D23816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: Top Corners One Rounded and One Snipped 129">
                <a:extLst>
                  <a:ext uri="{FF2B5EF4-FFF2-40B4-BE49-F238E27FC236}">
                    <a16:creationId xmlns:a16="http://schemas.microsoft.com/office/drawing/2014/main" id="{04D2D0A0-BFB9-48BF-AA0F-87289510F0A7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ight Triangle 19">
                <a:extLst>
                  <a:ext uri="{FF2B5EF4-FFF2-40B4-BE49-F238E27FC236}">
                    <a16:creationId xmlns:a16="http://schemas.microsoft.com/office/drawing/2014/main" id="{0EEC8579-EBD6-4F8A-AA1D-8CEC08CE2B4F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C334D1F3-79D1-4E7D-9B65-064717BF53F6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128" name="Graphic 127" descr="Target Audience">
              <a:extLst>
                <a:ext uri="{FF2B5EF4-FFF2-40B4-BE49-F238E27FC236}">
                  <a16:creationId xmlns:a16="http://schemas.microsoft.com/office/drawing/2014/main" id="{6FD2B305-B17B-4419-BF9C-DAA8CBA782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AD06412E-26F0-40B5-8037-2625D84BA16E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645B2BC8-7A58-4BB5-B29D-83031CA1D7E3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8FC8173A-3F32-4900-A52A-20773605500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rapezoid 10">
              <a:extLst>
                <a:ext uri="{FF2B5EF4-FFF2-40B4-BE49-F238E27FC236}">
                  <a16:creationId xmlns:a16="http://schemas.microsoft.com/office/drawing/2014/main" id="{FB7E5F81-3A83-4011-A1C9-1FECF1CDA698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A42AB040-2EDF-4378-9C49-866B5B30E1FD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Rectangle 21">
            <a:extLst>
              <a:ext uri="{FF2B5EF4-FFF2-40B4-BE49-F238E27FC236}">
                <a16:creationId xmlns:a16="http://schemas.microsoft.com/office/drawing/2014/main" id="{457A9667-4B5C-49C6-95BF-74AB3EFB807C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8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006" y="3600088"/>
            <a:ext cx="2353594" cy="2046089"/>
          </a:xfrm>
          <a:prstGeom prst="rect">
            <a:avLst/>
          </a:prstGeom>
        </p:spPr>
      </p:pic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5EE8B65A-B306-48EC-833E-94BEF072460B}"/>
              </a:ext>
            </a:extLst>
          </p:cNvPr>
          <p:cNvSpPr/>
          <p:nvPr/>
        </p:nvSpPr>
        <p:spPr>
          <a:xfrm rot="950947">
            <a:off x="7109198" y="3001670"/>
            <a:ext cx="1580982" cy="571281"/>
          </a:xfrm>
          <a:custGeom>
            <a:avLst/>
            <a:gdLst>
              <a:gd name="connsiteX0" fmla="*/ 1580982 w 1580982"/>
              <a:gd name="connsiteY0" fmla="*/ 454122 h 571281"/>
              <a:gd name="connsiteX1" fmla="*/ 866499 w 1580982"/>
              <a:gd name="connsiteY1" fmla="*/ 545356 h 571281"/>
              <a:gd name="connsiteX2" fmla="*/ 486455 w 1580982"/>
              <a:gd name="connsiteY2" fmla="*/ 43572 h 571281"/>
              <a:gd name="connsiteX3" fmla="*/ 0 w 1580982"/>
              <a:gd name="connsiteY3" fmla="*/ 58778 h 571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0982" h="571281" extrusionOk="0">
                <a:moveTo>
                  <a:pt x="1580982" y="454122"/>
                </a:moveTo>
                <a:cubicBezTo>
                  <a:pt x="1309269" y="557428"/>
                  <a:pt x="1084827" y="615668"/>
                  <a:pt x="866499" y="545356"/>
                </a:cubicBezTo>
                <a:cubicBezTo>
                  <a:pt x="626605" y="467286"/>
                  <a:pt x="653173" y="161796"/>
                  <a:pt x="486455" y="43572"/>
                </a:cubicBezTo>
                <a:cubicBezTo>
                  <a:pt x="284171" y="-92794"/>
                  <a:pt x="201498" y="51855"/>
                  <a:pt x="0" y="58778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0" name="Cloud 109">
            <a:extLst>
              <a:ext uri="{FF2B5EF4-FFF2-40B4-BE49-F238E27FC236}">
                <a16:creationId xmlns:a16="http://schemas.microsoft.com/office/drawing/2014/main" id="{AF4EEF4B-7BFE-49B4-98C0-53420150C8DC}"/>
              </a:ext>
            </a:extLst>
          </p:cNvPr>
          <p:cNvSpPr/>
          <p:nvPr/>
        </p:nvSpPr>
        <p:spPr>
          <a:xfrm>
            <a:off x="3773715" y="1289251"/>
            <a:ext cx="3882448" cy="216197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A" sz="2400" dirty="0"/>
              <a:t>الهاتف المحمول : يسهل الاتصال بين الناس و يقرب المسافات بينهم ، لذا يحتاجه الجميع </a:t>
            </a:r>
            <a:endParaRPr lang="ar-SY" sz="2400" dirty="0"/>
          </a:p>
        </p:txBody>
      </p:sp>
    </p:spTree>
    <p:extLst>
      <p:ext uri="{BB962C8B-B14F-4D97-AF65-F5344CB8AC3E}">
        <p14:creationId xmlns:p14="http://schemas.microsoft.com/office/powerpoint/2010/main" val="271151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  <p:bldP spid="109" grpId="0" animBg="1"/>
      <p:bldP spid="1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8893731" y="931041"/>
            <a:ext cx="2766151" cy="655920"/>
            <a:chOff x="1437354" y="1240019"/>
            <a:chExt cx="5756426" cy="655920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4" y="1240019"/>
              <a:ext cx="575642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2731909" y="1495829"/>
              <a:ext cx="44618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أسرتي العزيزة :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5167086" y="1973929"/>
            <a:ext cx="6492792" cy="672824"/>
            <a:chOff x="1437360" y="1240010"/>
            <a:chExt cx="11942895" cy="672824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0" y="1240010"/>
              <a:ext cx="11942895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91" y="1512724"/>
              <a:ext cx="11009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000" dirty="0">
                  <a:solidFill>
                    <a:schemeClr val="bg1"/>
                  </a:solidFill>
                </a:rPr>
                <a:t> عزيزي الأب / الأم ساعد ابنتك في تسمية الأجهزة الذكية التالية: </a:t>
              </a:r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7934" y="3413144"/>
            <a:ext cx="1884145" cy="2441443"/>
            <a:chOff x="10085116" y="2824848"/>
            <a:chExt cx="1884145" cy="244144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5116" y="2824848"/>
              <a:ext cx="1884145" cy="2441443"/>
              <a:chOff x="395817" y="4308237"/>
              <a:chExt cx="1884145" cy="244144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406414" y="4687577"/>
                <a:ext cx="1871561" cy="206210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الأجهزة الذكية</a:t>
                </a: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47863" y="3687203"/>
              <a:ext cx="1592400" cy="1384348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B2296639-8821-4624-83E7-A6C176811692}"/>
              </a:ext>
            </a:extLst>
          </p:cNvPr>
          <p:cNvSpPr/>
          <p:nvPr/>
        </p:nvSpPr>
        <p:spPr>
          <a:xfrm rot="5400000">
            <a:off x="8347329" y="3173363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2"/>
            <a:srcRect/>
            <a:stretch>
              <a:fillRect l="-8000" t="5000" r="-10000" b="-3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DDCA6B6-8A24-4226-9F8B-167604DA693C}"/>
              </a:ext>
            </a:extLst>
          </p:cNvPr>
          <p:cNvGrpSpPr/>
          <p:nvPr/>
        </p:nvGrpSpPr>
        <p:grpSpPr>
          <a:xfrm>
            <a:off x="9332857" y="3276566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58B58845-1DE4-487F-B7BD-E2418A92D1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Trapezoid 10">
              <a:extLst>
                <a:ext uri="{FF2B5EF4-FFF2-40B4-BE49-F238E27FC236}">
                  <a16:creationId xmlns:a16="http://schemas.microsoft.com/office/drawing/2014/main" id="{4AD3ABB3-9234-4DB9-A908-50D4931B20E1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E9623C7B-C80C-4054-9AAC-54317E8E862F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66BA1E3-D38A-4C3F-9694-75C7F01CA99E}"/>
              </a:ext>
            </a:extLst>
          </p:cNvPr>
          <p:cNvSpPr/>
          <p:nvPr/>
        </p:nvSpPr>
        <p:spPr>
          <a:xfrm rot="5400000">
            <a:off x="5713653" y="3215151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 l="1000" t="6000" r="1000" b="5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1C1F1AA-202C-454A-A519-8DF7B2304893}"/>
              </a:ext>
            </a:extLst>
          </p:cNvPr>
          <p:cNvGrpSpPr/>
          <p:nvPr/>
        </p:nvGrpSpPr>
        <p:grpSpPr>
          <a:xfrm>
            <a:off x="6695068" y="3297620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680C7105-7D18-4178-9414-6B4B4567F47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apezoid 10">
              <a:extLst>
                <a:ext uri="{FF2B5EF4-FFF2-40B4-BE49-F238E27FC236}">
                  <a16:creationId xmlns:a16="http://schemas.microsoft.com/office/drawing/2014/main" id="{1959813E-1D20-46B3-88CF-98EC8A472F5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8489F62-439F-4373-AC47-C8084C3B580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4" name="Freeform: Shape 36">
            <a:extLst>
              <a:ext uri="{FF2B5EF4-FFF2-40B4-BE49-F238E27FC236}">
                <a16:creationId xmlns:a16="http://schemas.microsoft.com/office/drawing/2014/main" id="{666BA1E3-D38A-4C3F-9694-75C7F01CA99E}"/>
              </a:ext>
            </a:extLst>
          </p:cNvPr>
          <p:cNvSpPr/>
          <p:nvPr/>
        </p:nvSpPr>
        <p:spPr>
          <a:xfrm rot="5400000">
            <a:off x="3239092" y="3255440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/>
            <a:srcRect/>
            <a:stretch>
              <a:fillRect l="2000" t="3000" r="1000" b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48" name="Group 37">
            <a:extLst>
              <a:ext uri="{FF2B5EF4-FFF2-40B4-BE49-F238E27FC236}">
                <a16:creationId xmlns:a16="http://schemas.microsoft.com/office/drawing/2014/main" id="{B1C1F1AA-202C-454A-A519-8DF7B2304893}"/>
              </a:ext>
            </a:extLst>
          </p:cNvPr>
          <p:cNvGrpSpPr/>
          <p:nvPr/>
        </p:nvGrpSpPr>
        <p:grpSpPr>
          <a:xfrm>
            <a:off x="4220507" y="3372103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9" name="Oval 38">
              <a:extLst>
                <a:ext uri="{FF2B5EF4-FFF2-40B4-BE49-F238E27FC236}">
                  <a16:creationId xmlns:a16="http://schemas.microsoft.com/office/drawing/2014/main" id="{680C7105-7D18-4178-9414-6B4B4567F47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apezoid 10">
              <a:extLst>
                <a:ext uri="{FF2B5EF4-FFF2-40B4-BE49-F238E27FC236}">
                  <a16:creationId xmlns:a16="http://schemas.microsoft.com/office/drawing/2014/main" id="{1959813E-1D20-46B3-88CF-98EC8A472F5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40">
              <a:extLst>
                <a:ext uri="{FF2B5EF4-FFF2-40B4-BE49-F238E27FC236}">
                  <a16:creationId xmlns:a16="http://schemas.microsoft.com/office/drawing/2014/main" id="{58489F62-439F-4373-AC47-C8084C3B580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2" name="Cloud 42">
            <a:extLst>
              <a:ext uri="{FF2B5EF4-FFF2-40B4-BE49-F238E27FC236}">
                <a16:creationId xmlns:a16="http://schemas.microsoft.com/office/drawing/2014/main" id="{181969E8-ABDD-4353-8F16-5DFD2F3B60AE}"/>
              </a:ext>
            </a:extLst>
          </p:cNvPr>
          <p:cNvSpPr/>
          <p:nvPr/>
        </p:nvSpPr>
        <p:spPr>
          <a:xfrm>
            <a:off x="8370856" y="5456376"/>
            <a:ext cx="2359547" cy="136831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A" sz="2000" b="1" dirty="0"/>
              <a:t>جهاز هاتف ذكي محمول</a:t>
            </a:r>
            <a:endParaRPr lang="ar-SY" sz="2000" b="1" dirty="0">
              <a:solidFill>
                <a:srgbClr val="FF0000"/>
              </a:solidFill>
            </a:endParaRPr>
          </a:p>
        </p:txBody>
      </p:sp>
      <p:sp>
        <p:nvSpPr>
          <p:cNvPr id="71" name="Cloud 42">
            <a:extLst>
              <a:ext uri="{FF2B5EF4-FFF2-40B4-BE49-F238E27FC236}">
                <a16:creationId xmlns:a16="http://schemas.microsoft.com/office/drawing/2014/main" id="{181969E8-ABDD-4353-8F16-5DFD2F3B60AE}"/>
              </a:ext>
            </a:extLst>
          </p:cNvPr>
          <p:cNvSpPr/>
          <p:nvPr/>
        </p:nvSpPr>
        <p:spPr>
          <a:xfrm>
            <a:off x="5937841" y="5402779"/>
            <a:ext cx="2359547" cy="136831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A" sz="2400" b="1" dirty="0"/>
              <a:t>جهاز لوحي</a:t>
            </a:r>
            <a:endParaRPr lang="ar-SY" sz="2400" b="1" dirty="0">
              <a:solidFill>
                <a:srgbClr val="FF0000"/>
              </a:solidFill>
            </a:endParaRPr>
          </a:p>
        </p:txBody>
      </p:sp>
      <p:sp>
        <p:nvSpPr>
          <p:cNvPr id="77" name="Cloud 42">
            <a:extLst>
              <a:ext uri="{FF2B5EF4-FFF2-40B4-BE49-F238E27FC236}">
                <a16:creationId xmlns:a16="http://schemas.microsoft.com/office/drawing/2014/main" id="{181969E8-ABDD-4353-8F16-5DFD2F3B60AE}"/>
              </a:ext>
            </a:extLst>
          </p:cNvPr>
          <p:cNvSpPr/>
          <p:nvPr/>
        </p:nvSpPr>
        <p:spPr>
          <a:xfrm>
            <a:off x="3067173" y="5443068"/>
            <a:ext cx="2359547" cy="136831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A" sz="2400" b="1" dirty="0"/>
              <a:t>جهاز نوت</a:t>
            </a:r>
            <a:endParaRPr lang="ar-SY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73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56" dur="200" fill="hold"/>
                                        <p:tgtEl>
                                          <p:spTgt spid="7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9" dur="200" fill="hold"/>
                                        <p:tgtEl>
                                          <p:spTgt spid="3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2" dur="200" fill="hold"/>
                                        <p:tgtEl>
                                          <p:spTgt spid="4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5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5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5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72" grpId="0" animBg="1"/>
      <p:bldP spid="72" grpId="1" animBg="1"/>
      <p:bldP spid="37" grpId="0" animBg="1"/>
      <p:bldP spid="37" grpId="1" animBg="1"/>
      <p:bldP spid="44" grpId="0" animBg="1"/>
      <p:bldP spid="44" grpId="1" animBg="1"/>
      <p:bldP spid="52" grpId="0" animBg="1"/>
      <p:bldP spid="71" grpId="0" animBg="1"/>
      <p:bldP spid="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4912363" y="1214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/>
              <a:t>تجدنا  في جوجل</a:t>
            </a:r>
            <a:endParaRPr lang="en-US" sz="7200" b="1" dirty="0"/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39FD50A2-38F7-4395-81AF-DD99793CB3DB}"/>
              </a:ext>
            </a:extLst>
          </p:cNvPr>
          <p:cNvGrpSpPr/>
          <p:nvPr/>
        </p:nvGrpSpPr>
        <p:grpSpPr>
          <a:xfrm>
            <a:off x="1940676" y="391708"/>
            <a:ext cx="3149600" cy="858981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091E8F4-D2A9-4FE8-89B1-96C0D0B8E53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A69CCEA-85C2-4E55-A8CC-F4E7691A3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0456" y="238846"/>
              <a:ext cx="2932055" cy="7955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30A874D0-1DC2-4B80-9009-7B708B072098}"/>
              </a:ext>
            </a:extLst>
          </p:cNvPr>
          <p:cNvGrpSpPr/>
          <p:nvPr/>
        </p:nvGrpSpPr>
        <p:grpSpPr>
          <a:xfrm>
            <a:off x="585022" y="3413241"/>
            <a:ext cx="1884145" cy="2353579"/>
            <a:chOff x="10082204" y="2824945"/>
            <a:chExt cx="1884145" cy="2353579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875DB8F-9891-438B-A0B6-BC3337378D97}"/>
                </a:ext>
              </a:extLst>
            </p:cNvPr>
            <p:cNvGrpSpPr/>
            <p:nvPr/>
          </p:nvGrpSpPr>
          <p:grpSpPr>
            <a:xfrm rot="21371849">
              <a:off x="10082204" y="2824945"/>
              <a:ext cx="1884145" cy="2353579"/>
              <a:chOff x="395817" y="4308237"/>
              <a:chExt cx="1884145" cy="235357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6CA2150-715E-4F86-B5A0-17CE76F17C46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2FD7445-ECB0-453E-ABED-1007DF467EFE}"/>
                  </a:ext>
                </a:extLst>
              </p:cNvPr>
              <p:cNvSpPr txBox="1"/>
              <p:nvPr/>
            </p:nvSpPr>
            <p:spPr>
              <a:xfrm>
                <a:off x="401557" y="4599713"/>
                <a:ext cx="1871561" cy="206210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الأجهزة الذكية</a:t>
                </a: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87C0285D-B081-478F-81C3-FB993D3A3F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304321" y="3456135"/>
              <a:ext cx="1578651" cy="1372395"/>
            </a:xfrm>
            <a:prstGeom prst="rect">
              <a:avLst/>
            </a:prstGeom>
          </p:spPr>
        </p:pic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8858567-22F7-4185-9E9C-9A4B165F3458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676744FC-B1FA-4CF3-A037-7F5FC6808D79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75132994-272C-4414-AD34-FDA281D23816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0" name="Rectangle: Top Corners One Rounded and One Snipped 129">
                <a:extLst>
                  <a:ext uri="{FF2B5EF4-FFF2-40B4-BE49-F238E27FC236}">
                    <a16:creationId xmlns:a16="http://schemas.microsoft.com/office/drawing/2014/main" id="{04D2D0A0-BFB9-48BF-AA0F-87289510F0A7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1" name="Right Triangle 19">
                <a:extLst>
                  <a:ext uri="{FF2B5EF4-FFF2-40B4-BE49-F238E27FC236}">
                    <a16:creationId xmlns:a16="http://schemas.microsoft.com/office/drawing/2014/main" id="{0EEC8579-EBD6-4F8A-AA1D-8CEC08CE2B4F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C334D1F3-79D1-4E7D-9B65-064717BF53F6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128" name="Graphic 127" descr="Target Audience">
              <a:extLst>
                <a:ext uri="{FF2B5EF4-FFF2-40B4-BE49-F238E27FC236}">
                  <a16:creationId xmlns:a16="http://schemas.microsoft.com/office/drawing/2014/main" id="{6FD2B305-B17B-4419-BF9C-DAA8CBA782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AD06412E-26F0-40B5-8037-2625D84BA16E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645B2BC8-7A58-4BB5-B29D-83031CA1D7E3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8FC8173A-3F32-4900-A52A-20773605500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Trapezoid 10">
              <a:extLst>
                <a:ext uri="{FF2B5EF4-FFF2-40B4-BE49-F238E27FC236}">
                  <a16:creationId xmlns:a16="http://schemas.microsoft.com/office/drawing/2014/main" id="{FB7E5F81-3A83-4011-A1C9-1FECF1CDA698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A42AB040-2EDF-4378-9C49-866B5B30E1FD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0" name="Rectangle 21">
            <a:extLst>
              <a:ext uri="{FF2B5EF4-FFF2-40B4-BE49-F238E27FC236}">
                <a16:creationId xmlns:a16="http://schemas.microsoft.com/office/drawing/2014/main" id="{457A9667-4B5C-49C6-95BF-74AB3EFB807C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65BC21B-183B-4F74-BFEB-6E9C7CB3993E}"/>
              </a:ext>
            </a:extLst>
          </p:cNvPr>
          <p:cNvGrpSpPr/>
          <p:nvPr/>
        </p:nvGrpSpPr>
        <p:grpSpPr>
          <a:xfrm>
            <a:off x="2702838" y="2407666"/>
            <a:ext cx="1891595" cy="1776660"/>
            <a:chOff x="2702838" y="2407666"/>
            <a:chExt cx="1891595" cy="1776660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6B3C3B7-8C22-4A05-913E-5C1D5512FFCD}"/>
                </a:ext>
              </a:extLst>
            </p:cNvPr>
            <p:cNvGrpSpPr/>
            <p:nvPr/>
          </p:nvGrpSpPr>
          <p:grpSpPr>
            <a:xfrm>
              <a:off x="2702838" y="2407666"/>
              <a:ext cx="1891595" cy="1761563"/>
              <a:chOff x="4993062" y="2407666"/>
              <a:chExt cx="1891595" cy="1761563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5392F610-38FB-4CDC-9347-E7E968CD3B38}"/>
                  </a:ext>
                </a:extLst>
              </p:cNvPr>
              <p:cNvSpPr/>
              <p:nvPr/>
            </p:nvSpPr>
            <p:spPr>
              <a:xfrm>
                <a:off x="4993062" y="2407666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D77FF0DB-AF5F-454F-B7C0-9CE9FE93A2FE}"/>
                  </a:ext>
                </a:extLst>
              </p:cNvPr>
              <p:cNvSpPr/>
              <p:nvPr/>
            </p:nvSpPr>
            <p:spPr>
              <a:xfrm>
                <a:off x="5362174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900FF"/>
                  </a:gs>
                  <a:gs pos="100000">
                    <a:srgbClr val="FF33CC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5A643ABA-0E37-48E2-8108-134AF03DCAD2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C5CBC1C8-F32C-4A6C-944B-1FDAF6809B9F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93BDAF34-7B6A-407A-B6E4-3D226B8CA2BC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31" name="Graphic 30" descr="Single gear">
              <a:extLst>
                <a:ext uri="{FF2B5EF4-FFF2-40B4-BE49-F238E27FC236}">
                  <a16:creationId xmlns:a16="http://schemas.microsoft.com/office/drawing/2014/main" id="{23B6529B-F6A3-43F3-892A-75B1EE519B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60220" y="3208997"/>
              <a:ext cx="457200" cy="457200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43314D6-6AF1-4F2B-9415-DEEC511AB4BB}"/>
                </a:ext>
              </a:extLst>
            </p:cNvPr>
            <p:cNvSpPr txBox="1"/>
            <p:nvPr/>
          </p:nvSpPr>
          <p:spPr>
            <a:xfrm>
              <a:off x="3585302" y="3810957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57190A1-599C-443B-904E-8D7C774B5488}"/>
              </a:ext>
            </a:extLst>
          </p:cNvPr>
          <p:cNvGrpSpPr/>
          <p:nvPr/>
        </p:nvGrpSpPr>
        <p:grpSpPr>
          <a:xfrm>
            <a:off x="5285756" y="2688771"/>
            <a:ext cx="1839018" cy="1889526"/>
            <a:chOff x="5285756" y="2688771"/>
            <a:chExt cx="1839018" cy="1889526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9877A73A-B4C5-4587-B234-359CF8207803}"/>
                </a:ext>
              </a:extLst>
            </p:cNvPr>
            <p:cNvGrpSpPr/>
            <p:nvPr/>
          </p:nvGrpSpPr>
          <p:grpSpPr>
            <a:xfrm>
              <a:off x="5285756" y="2688771"/>
              <a:ext cx="1839018" cy="1889526"/>
              <a:chOff x="5321858" y="2688771"/>
              <a:chExt cx="1839018" cy="1889526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E6D48349-0602-4E3D-A544-00D2FFD734D0}"/>
                  </a:ext>
                </a:extLst>
              </p:cNvPr>
              <p:cNvSpPr/>
              <p:nvPr/>
            </p:nvSpPr>
            <p:spPr>
              <a:xfrm>
                <a:off x="5399313" y="2816734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3C2EC854-5A57-4EA4-AEBF-A787333E5F25}"/>
                  </a:ext>
                </a:extLst>
              </p:cNvPr>
              <p:cNvSpPr/>
              <p:nvPr/>
            </p:nvSpPr>
            <p:spPr>
              <a:xfrm>
                <a:off x="5358837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FFFF00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A8DCC0EC-7D2B-45E1-9328-BBA64D67E133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9C16F72F-72AE-4FBE-849D-D89481DBBB14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761B505C-6F39-4402-96B2-FC1BE5843E0C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46" name="Graphic 45" descr="Presentation with bar chart RTL">
              <a:extLst>
                <a:ext uri="{FF2B5EF4-FFF2-40B4-BE49-F238E27FC236}">
                  <a16:creationId xmlns:a16="http://schemas.microsoft.com/office/drawing/2014/main" id="{585F5280-B3BB-4554-96FD-5D146551D64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834364" y="3248030"/>
              <a:ext cx="457200" cy="457200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9168EAD-9266-4D87-8529-ED68FFC8EBF2}"/>
                </a:ext>
              </a:extLst>
            </p:cNvPr>
            <p:cNvSpPr txBox="1"/>
            <p:nvPr/>
          </p:nvSpPr>
          <p:spPr>
            <a:xfrm>
              <a:off x="5816065" y="2700410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9677381-F1A6-43D8-89E7-9BA92940FFC8}"/>
              </a:ext>
            </a:extLst>
          </p:cNvPr>
          <p:cNvGrpSpPr/>
          <p:nvPr/>
        </p:nvGrpSpPr>
        <p:grpSpPr>
          <a:xfrm>
            <a:off x="7211082" y="2411877"/>
            <a:ext cx="1891595" cy="1761563"/>
            <a:chOff x="7211082" y="2411877"/>
            <a:chExt cx="1891595" cy="1761563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CDDCF32C-CAA2-45FA-8192-34C15455F4D0}"/>
                </a:ext>
              </a:extLst>
            </p:cNvPr>
            <p:cNvGrpSpPr/>
            <p:nvPr/>
          </p:nvGrpSpPr>
          <p:grpSpPr>
            <a:xfrm>
              <a:off x="7211082" y="2411877"/>
              <a:ext cx="1891595" cy="1761563"/>
              <a:chOff x="4993062" y="2411877"/>
              <a:chExt cx="1891595" cy="1761563"/>
            </a:xfrm>
          </p:grpSpPr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232F468D-85DD-4C85-A538-27C6BD792597}"/>
                  </a:ext>
                </a:extLst>
              </p:cNvPr>
              <p:cNvSpPr/>
              <p:nvPr/>
            </p:nvSpPr>
            <p:spPr>
              <a:xfrm>
                <a:off x="4993062" y="2411877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30EE8085-85F7-4765-8953-8501E0A10B14}"/>
                  </a:ext>
                </a:extLst>
              </p:cNvPr>
              <p:cNvSpPr/>
              <p:nvPr/>
            </p:nvSpPr>
            <p:spPr>
              <a:xfrm>
                <a:off x="5355500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99FF"/>
                  </a:gs>
                  <a:gs pos="100000">
                    <a:srgbClr val="33CCCC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1A8A5140-4C31-4C2A-822F-07C604766E55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7099C989-C9C8-40B6-B5E4-8528DF174F0E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8C730EBF-450F-4599-9E40-4A353CB6DDE1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56" name="Graphic 55" descr="Stopwatch">
              <a:extLst>
                <a:ext uri="{FF2B5EF4-FFF2-40B4-BE49-F238E27FC236}">
                  <a16:creationId xmlns:a16="http://schemas.microsoft.com/office/drawing/2014/main" id="{49302228-15DA-40E6-9B7E-15B88D8EB3C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068464" y="3222493"/>
              <a:ext cx="457200" cy="457200"/>
            </a:xfrm>
            <a:prstGeom prst="rect">
              <a:avLst/>
            </a:prstGeom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EC41F7B-6E32-4C6F-8E58-51D87F14EE8E}"/>
                </a:ext>
              </a:extLst>
            </p:cNvPr>
            <p:cNvSpPr txBox="1"/>
            <p:nvPr/>
          </p:nvSpPr>
          <p:spPr>
            <a:xfrm>
              <a:off x="8118614" y="3796239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BD94972-400D-4917-A358-71B46E4DA2EC}"/>
              </a:ext>
            </a:extLst>
          </p:cNvPr>
          <p:cNvGrpSpPr/>
          <p:nvPr/>
        </p:nvGrpSpPr>
        <p:grpSpPr>
          <a:xfrm>
            <a:off x="9794001" y="2688771"/>
            <a:ext cx="1839018" cy="1889526"/>
            <a:chOff x="9794001" y="2688771"/>
            <a:chExt cx="1839018" cy="1889526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4AFCC451-E81D-4088-ADBF-B025E30D3F08}"/>
                </a:ext>
              </a:extLst>
            </p:cNvPr>
            <p:cNvGrpSpPr/>
            <p:nvPr/>
          </p:nvGrpSpPr>
          <p:grpSpPr>
            <a:xfrm>
              <a:off x="9794001" y="2688771"/>
              <a:ext cx="1839018" cy="1889526"/>
              <a:chOff x="5321858" y="2688771"/>
              <a:chExt cx="1839018" cy="1889526"/>
            </a:xfrm>
          </p:grpSpPr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0F16708E-8FC4-4F02-A81C-B051B3F8E249}"/>
                  </a:ext>
                </a:extLst>
              </p:cNvPr>
              <p:cNvSpPr/>
              <p:nvPr/>
            </p:nvSpPr>
            <p:spPr>
              <a:xfrm>
                <a:off x="5399313" y="2816734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2A5495F5-9673-49DB-8F98-AC4DE13A87B8}"/>
                  </a:ext>
                </a:extLst>
              </p:cNvPr>
              <p:cNvSpPr/>
              <p:nvPr/>
            </p:nvSpPr>
            <p:spPr>
              <a:xfrm>
                <a:off x="5355500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0000"/>
                  </a:gs>
                  <a:gs pos="100000">
                    <a:srgbClr val="FF6600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1EDF7BDD-A118-43C6-98EF-BB3E22CFD04B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74A695CB-5E19-4AF2-B801-988797DD71C6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E1FF6A02-A817-4499-8509-1DC1755DFBB2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8" name="Graphic 67" descr="Boardroom">
              <a:extLst>
                <a:ext uri="{FF2B5EF4-FFF2-40B4-BE49-F238E27FC236}">
                  <a16:creationId xmlns:a16="http://schemas.microsoft.com/office/drawing/2014/main" id="{A81212A1-0573-4F62-8B0B-672C31B474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386940" y="3206220"/>
              <a:ext cx="457200" cy="457200"/>
            </a:xfrm>
            <a:prstGeom prst="rect">
              <a:avLst/>
            </a:prstGeom>
          </p:spPr>
        </p:pic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B6B1EB4-AE16-4D48-8362-97E2D9A81FFD}"/>
                </a:ext>
              </a:extLst>
            </p:cNvPr>
            <p:cNvSpPr txBox="1"/>
            <p:nvPr/>
          </p:nvSpPr>
          <p:spPr>
            <a:xfrm>
              <a:off x="10340995" y="2731254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39A4FE7-8CE0-47F9-BF72-3471DD46DD31}"/>
              </a:ext>
            </a:extLst>
          </p:cNvPr>
          <p:cNvGrpSpPr/>
          <p:nvPr/>
        </p:nvGrpSpPr>
        <p:grpSpPr>
          <a:xfrm>
            <a:off x="2643913" y="4304826"/>
            <a:ext cx="2307767" cy="1035172"/>
            <a:chOff x="2643913" y="4304826"/>
            <a:chExt cx="2307767" cy="1035172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9C63F33-9BF2-45DE-84B6-C32ACAEB4521}"/>
                </a:ext>
              </a:extLst>
            </p:cNvPr>
            <p:cNvSpPr txBox="1"/>
            <p:nvPr/>
          </p:nvSpPr>
          <p:spPr>
            <a:xfrm>
              <a:off x="3145450" y="4304826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F45D654-8A3D-4186-9529-919428B1BFBF}"/>
                </a:ext>
              </a:extLst>
            </p:cNvPr>
            <p:cNvSpPr txBox="1"/>
            <p:nvPr/>
          </p:nvSpPr>
          <p:spPr>
            <a:xfrm>
              <a:off x="2643913" y="4693667"/>
              <a:ext cx="23077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latin typeface="Century Gothic" panose="020B0502020202020204" pitchFamily="34" charset="0"/>
                </a:rPr>
                <a:t>التحدث و التواصل مع الآخرين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92E9B3D-CED9-4122-AE86-21F78A0CAC1C}"/>
              </a:ext>
            </a:extLst>
          </p:cNvPr>
          <p:cNvGrpSpPr/>
          <p:nvPr/>
        </p:nvGrpSpPr>
        <p:grpSpPr>
          <a:xfrm>
            <a:off x="7144631" y="4271205"/>
            <a:ext cx="2307767" cy="1035172"/>
            <a:chOff x="7144631" y="4271205"/>
            <a:chExt cx="2307767" cy="103517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40C7967-6419-4D88-B33F-E0F0AC93AB8E}"/>
                </a:ext>
              </a:extLst>
            </p:cNvPr>
            <p:cNvSpPr txBox="1"/>
            <p:nvPr/>
          </p:nvSpPr>
          <p:spPr>
            <a:xfrm>
              <a:off x="7646168" y="4271205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7C41C4C-100A-467A-9404-5EEF1A1C62DA}"/>
                </a:ext>
              </a:extLst>
            </p:cNvPr>
            <p:cNvSpPr txBox="1"/>
            <p:nvPr/>
          </p:nvSpPr>
          <p:spPr>
            <a:xfrm>
              <a:off x="7144631" y="4660046"/>
              <a:ext cx="23077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b="1" dirty="0"/>
                <a:t>نقل المعلوماتية و الصور عبر تطبيقات التواصل</a:t>
              </a:r>
              <a:endParaRPr lang="ar-SY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6CFFD33-3390-4751-95F0-957655634B05}"/>
              </a:ext>
            </a:extLst>
          </p:cNvPr>
          <p:cNvGrpSpPr/>
          <p:nvPr/>
        </p:nvGrpSpPr>
        <p:grpSpPr>
          <a:xfrm>
            <a:off x="4844045" y="1430149"/>
            <a:ext cx="2307767" cy="758173"/>
            <a:chOff x="4844045" y="1430149"/>
            <a:chExt cx="2307767" cy="75817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06381C8-78D5-47F3-9C12-23DBA9F57958}"/>
                </a:ext>
              </a:extLst>
            </p:cNvPr>
            <p:cNvSpPr txBox="1"/>
            <p:nvPr/>
          </p:nvSpPr>
          <p:spPr>
            <a:xfrm>
              <a:off x="5345582" y="1430149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F9B2260-976A-4AD4-A544-1EC9768D7BD3}"/>
                </a:ext>
              </a:extLst>
            </p:cNvPr>
            <p:cNvSpPr txBox="1"/>
            <p:nvPr/>
          </p:nvSpPr>
          <p:spPr>
            <a:xfrm>
              <a:off x="4844045" y="1818990"/>
              <a:ext cx="23077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b="1" dirty="0"/>
                <a:t>الاتصال بالشبكة العنكبوتية</a:t>
              </a:r>
              <a:endParaRPr lang="ar-SY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3F5031B-1A98-44BD-BB6B-D40413A1C1A0}"/>
              </a:ext>
            </a:extLst>
          </p:cNvPr>
          <p:cNvGrpSpPr/>
          <p:nvPr/>
        </p:nvGrpSpPr>
        <p:grpSpPr>
          <a:xfrm>
            <a:off x="9398851" y="1425677"/>
            <a:ext cx="2307767" cy="1035172"/>
            <a:chOff x="9398851" y="1425677"/>
            <a:chExt cx="2307767" cy="103517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FD909E92-ADB7-4E64-841D-FF73B894DF70}"/>
                </a:ext>
              </a:extLst>
            </p:cNvPr>
            <p:cNvSpPr txBox="1"/>
            <p:nvPr/>
          </p:nvSpPr>
          <p:spPr>
            <a:xfrm>
              <a:off x="9900388" y="1425677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9312A37-D80D-491B-9AB8-142DFA33985A}"/>
                </a:ext>
              </a:extLst>
            </p:cNvPr>
            <p:cNvSpPr txBox="1"/>
            <p:nvPr/>
          </p:nvSpPr>
          <p:spPr>
            <a:xfrm>
              <a:off x="9398851" y="1814518"/>
              <a:ext cx="23077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b="1" dirty="0"/>
                <a:t>اللعب بالألعاب التعليمية الالكترونية</a:t>
              </a:r>
              <a:endParaRPr lang="ar-SY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FE8EBDF-6A14-4FED-A0E5-77A2C3C6C672}"/>
              </a:ext>
            </a:extLst>
          </p:cNvPr>
          <p:cNvGrpSpPr/>
          <p:nvPr/>
        </p:nvGrpSpPr>
        <p:grpSpPr>
          <a:xfrm>
            <a:off x="5515925" y="4169229"/>
            <a:ext cx="1073326" cy="2688771"/>
            <a:chOff x="5515925" y="4169229"/>
            <a:chExt cx="1073326" cy="2688771"/>
          </a:xfrm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AC03731B-AC93-4B4E-9B70-1CEB363FEF67}"/>
                </a:ext>
              </a:extLst>
            </p:cNvPr>
            <p:cNvCxnSpPr>
              <a:cxnSpLocks/>
            </p:cNvCxnSpPr>
            <p:nvPr/>
          </p:nvCxnSpPr>
          <p:spPr>
            <a:xfrm>
              <a:off x="6042942" y="4169229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10">
              <a:extLst>
                <a:ext uri="{FF2B5EF4-FFF2-40B4-BE49-F238E27FC236}">
                  <a16:creationId xmlns:a16="http://schemas.microsoft.com/office/drawing/2014/main" id="{5B34CB0C-CB1E-4FC9-BF6E-2BC14DDB0074}"/>
                </a:ext>
              </a:extLst>
            </p:cNvPr>
            <p:cNvSpPr/>
            <p:nvPr/>
          </p:nvSpPr>
          <p:spPr>
            <a:xfrm rot="2962180">
              <a:off x="6087273" y="5877526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10">
              <a:extLst>
                <a:ext uri="{FF2B5EF4-FFF2-40B4-BE49-F238E27FC236}">
                  <a16:creationId xmlns:a16="http://schemas.microsoft.com/office/drawing/2014/main" id="{A13A86F4-E6D5-4FF0-AD73-3AD22B93059F}"/>
                </a:ext>
              </a:extLst>
            </p:cNvPr>
            <p:cNvSpPr/>
            <p:nvPr/>
          </p:nvSpPr>
          <p:spPr>
            <a:xfrm rot="18857659">
              <a:off x="5609322" y="543063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AB339AB5-3924-4086-A23C-B2F50899B808}"/>
              </a:ext>
            </a:extLst>
          </p:cNvPr>
          <p:cNvGrpSpPr/>
          <p:nvPr/>
        </p:nvGrpSpPr>
        <p:grpSpPr>
          <a:xfrm>
            <a:off x="9981628" y="4169229"/>
            <a:ext cx="1073326" cy="2688771"/>
            <a:chOff x="9981628" y="4169229"/>
            <a:chExt cx="1073326" cy="2688771"/>
          </a:xfrm>
        </p:grpSpPr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8075949B-4B2F-44EB-ADF7-5EFCF37F69DE}"/>
                </a:ext>
              </a:extLst>
            </p:cNvPr>
            <p:cNvCxnSpPr>
              <a:cxnSpLocks/>
            </p:cNvCxnSpPr>
            <p:nvPr/>
          </p:nvCxnSpPr>
          <p:spPr>
            <a:xfrm>
              <a:off x="10534229" y="4169229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Oval 10">
              <a:extLst>
                <a:ext uri="{FF2B5EF4-FFF2-40B4-BE49-F238E27FC236}">
                  <a16:creationId xmlns:a16="http://schemas.microsoft.com/office/drawing/2014/main" id="{9180ECDB-84AD-4B6B-92E0-F7FF84716477}"/>
                </a:ext>
              </a:extLst>
            </p:cNvPr>
            <p:cNvSpPr/>
            <p:nvPr/>
          </p:nvSpPr>
          <p:spPr>
            <a:xfrm rot="2962180">
              <a:off x="10552976" y="462376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10">
              <a:extLst>
                <a:ext uri="{FF2B5EF4-FFF2-40B4-BE49-F238E27FC236}">
                  <a16:creationId xmlns:a16="http://schemas.microsoft.com/office/drawing/2014/main" id="{751167E4-BC3C-47B2-8310-A19C43F51F48}"/>
                </a:ext>
              </a:extLst>
            </p:cNvPr>
            <p:cNvSpPr/>
            <p:nvPr/>
          </p:nvSpPr>
          <p:spPr>
            <a:xfrm rot="18857659">
              <a:off x="10075025" y="4176868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CB198094-0550-4DBE-B31F-9BFEA50E8F95}"/>
              </a:ext>
            </a:extLst>
          </p:cNvPr>
          <p:cNvGrpSpPr/>
          <p:nvPr/>
        </p:nvGrpSpPr>
        <p:grpSpPr>
          <a:xfrm>
            <a:off x="3248162" y="0"/>
            <a:ext cx="1116894" cy="2688771"/>
            <a:chOff x="3248162" y="0"/>
            <a:chExt cx="1116894" cy="2688771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208E226E-15BE-4C1E-A0F7-144A8CF86E18}"/>
                </a:ext>
              </a:extLst>
            </p:cNvPr>
            <p:cNvCxnSpPr>
              <a:cxnSpLocks/>
            </p:cNvCxnSpPr>
            <p:nvPr/>
          </p:nvCxnSpPr>
          <p:spPr>
            <a:xfrm>
              <a:off x="3788820" y="0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">
              <a:extLst>
                <a:ext uri="{FF2B5EF4-FFF2-40B4-BE49-F238E27FC236}">
                  <a16:creationId xmlns:a16="http://schemas.microsoft.com/office/drawing/2014/main" id="{48A3CB7D-9808-4524-8E63-C09F601CB22C}"/>
                </a:ext>
              </a:extLst>
            </p:cNvPr>
            <p:cNvSpPr/>
            <p:nvPr/>
          </p:nvSpPr>
          <p:spPr>
            <a:xfrm rot="7311439">
              <a:off x="3863078" y="1427843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">
              <a:extLst>
                <a:ext uri="{FF2B5EF4-FFF2-40B4-BE49-F238E27FC236}">
                  <a16:creationId xmlns:a16="http://schemas.microsoft.com/office/drawing/2014/main" id="{11B5B171-19BA-4C56-8607-B0C87846569F}"/>
                </a:ext>
              </a:extLst>
            </p:cNvPr>
            <p:cNvSpPr/>
            <p:nvPr/>
          </p:nvSpPr>
          <p:spPr>
            <a:xfrm rot="3332744">
              <a:off x="3341559" y="1179961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83B21056-5419-4F7E-B54C-8030D0C6CCB2}"/>
              </a:ext>
            </a:extLst>
          </p:cNvPr>
          <p:cNvGrpSpPr/>
          <p:nvPr/>
        </p:nvGrpSpPr>
        <p:grpSpPr>
          <a:xfrm>
            <a:off x="7753161" y="-1"/>
            <a:ext cx="1116894" cy="2688771"/>
            <a:chOff x="7753161" y="-1"/>
            <a:chExt cx="1116894" cy="2688771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9737155-5F9E-4D8E-B992-A59C44069C86}"/>
                </a:ext>
              </a:extLst>
            </p:cNvPr>
            <p:cNvCxnSpPr>
              <a:cxnSpLocks/>
            </p:cNvCxnSpPr>
            <p:nvPr/>
          </p:nvCxnSpPr>
          <p:spPr>
            <a:xfrm>
              <a:off x="8285106" y="-1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">
              <a:extLst>
                <a:ext uri="{FF2B5EF4-FFF2-40B4-BE49-F238E27FC236}">
                  <a16:creationId xmlns:a16="http://schemas.microsoft.com/office/drawing/2014/main" id="{B3493E1E-54F4-4966-A103-B6E3B546FA1F}"/>
                </a:ext>
              </a:extLst>
            </p:cNvPr>
            <p:cNvSpPr/>
            <p:nvPr/>
          </p:nvSpPr>
          <p:spPr>
            <a:xfrm rot="7311439">
              <a:off x="8368077" y="202898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">
              <a:extLst>
                <a:ext uri="{FF2B5EF4-FFF2-40B4-BE49-F238E27FC236}">
                  <a16:creationId xmlns:a16="http://schemas.microsoft.com/office/drawing/2014/main" id="{BB74612A-04A1-4811-AFC6-8339840289BB}"/>
                </a:ext>
              </a:extLst>
            </p:cNvPr>
            <p:cNvSpPr/>
            <p:nvPr/>
          </p:nvSpPr>
          <p:spPr>
            <a:xfrm rot="3332744">
              <a:off x="7846558" y="1781100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7" name="TextBox 106">
            <a:extLst>
              <a:ext uri="{FF2B5EF4-FFF2-40B4-BE49-F238E27FC236}">
                <a16:creationId xmlns:a16="http://schemas.microsoft.com/office/drawing/2014/main" id="{13D3E6A8-432A-4CAA-BCFC-767591A52996}"/>
              </a:ext>
            </a:extLst>
          </p:cNvPr>
          <p:cNvSpPr txBox="1"/>
          <p:nvPr/>
        </p:nvSpPr>
        <p:spPr>
          <a:xfrm>
            <a:off x="9010080" y="303358"/>
            <a:ext cx="3210919" cy="400110"/>
          </a:xfrm>
          <a:prstGeom prst="rect">
            <a:avLst/>
          </a:prstGeom>
          <a:solidFill>
            <a:srgbClr val="D60093"/>
          </a:solidFill>
        </p:spPr>
        <p:txBody>
          <a:bodyPr wrap="square">
            <a:spAutoFit/>
          </a:bodyPr>
          <a:lstStyle/>
          <a:p>
            <a:pPr algn="ctr"/>
            <a:r>
              <a:rPr lang="ar-SA" sz="2000" dirty="0">
                <a:solidFill>
                  <a:schemeClr val="bg1"/>
                </a:solidFill>
              </a:rPr>
              <a:t>تستخدم الأجهزة الذكية في :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22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  <p:bldP spid="1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>
            <a:extLst>
              <a:ext uri="{FF2B5EF4-FFF2-40B4-BE49-F238E27FC236}">
                <a16:creationId xmlns:a16="http://schemas.microsoft.com/office/drawing/2014/main" id="{1D858072-31E4-4D29-B83B-73069B991AD2}"/>
              </a:ext>
            </a:extLst>
          </p:cNvPr>
          <p:cNvSpPr txBox="1"/>
          <p:nvPr/>
        </p:nvSpPr>
        <p:spPr>
          <a:xfrm>
            <a:off x="3318240" y="6016703"/>
            <a:ext cx="5038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إذا طلب المتصل رقماً و تبين أن الرقم خطأ فعليه أن يعتذر فور</a:t>
            </a:r>
            <a:r>
              <a:rPr lang="ar-SY" sz="2000" b="1" dirty="0"/>
              <a:t>أً </a:t>
            </a:r>
            <a:r>
              <a:rPr lang="ar-SA" sz="2000" b="1" dirty="0"/>
              <a:t>فمن غير اللائق وضع السّماعة دون اعتذار</a:t>
            </a:r>
            <a:endParaRPr lang="en-US" sz="2000" b="1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99F124B-0685-41CC-8157-44F5F98077E3}"/>
              </a:ext>
            </a:extLst>
          </p:cNvPr>
          <p:cNvSpPr/>
          <p:nvPr/>
        </p:nvSpPr>
        <p:spPr>
          <a:xfrm>
            <a:off x="3734526" y="989150"/>
            <a:ext cx="4693919" cy="4693919"/>
          </a:xfrm>
          <a:custGeom>
            <a:avLst/>
            <a:gdLst>
              <a:gd name="connsiteX0" fmla="*/ 1690293 w 3882683"/>
              <a:gd name="connsiteY0" fmla="*/ 0 h 3882683"/>
              <a:gd name="connsiteX1" fmla="*/ 2192390 w 3882683"/>
              <a:gd name="connsiteY1" fmla="*/ 0 h 3882683"/>
              <a:gd name="connsiteX2" fmla="*/ 2350990 w 3882683"/>
              <a:gd name="connsiteY2" fmla="*/ 158600 h 3882683"/>
              <a:gd name="connsiteX3" fmla="*/ 2350990 w 3882683"/>
              <a:gd name="connsiteY3" fmla="*/ 523031 h 3882683"/>
              <a:gd name="connsiteX4" fmla="*/ 2380589 w 3882683"/>
              <a:gd name="connsiteY4" fmla="*/ 530642 h 3882683"/>
              <a:gd name="connsiteX5" fmla="*/ 2645420 w 3882683"/>
              <a:gd name="connsiteY5" fmla="*/ 642513 h 3882683"/>
              <a:gd name="connsiteX6" fmla="*/ 2655012 w 3882683"/>
              <a:gd name="connsiteY6" fmla="*/ 648341 h 3882683"/>
              <a:gd name="connsiteX7" fmla="*/ 2912265 w 3882683"/>
              <a:gd name="connsiteY7" fmla="*/ 391088 h 3882683"/>
              <a:gd name="connsiteX8" fmla="*/ 3136559 w 3882683"/>
              <a:gd name="connsiteY8" fmla="*/ 391088 h 3882683"/>
              <a:gd name="connsiteX9" fmla="*/ 3491596 w 3882683"/>
              <a:gd name="connsiteY9" fmla="*/ 746124 h 3882683"/>
              <a:gd name="connsiteX10" fmla="*/ 3491596 w 3882683"/>
              <a:gd name="connsiteY10" fmla="*/ 970418 h 3882683"/>
              <a:gd name="connsiteX11" fmla="*/ 3234343 w 3882683"/>
              <a:gd name="connsiteY11" fmla="*/ 1227671 h 3882683"/>
              <a:gd name="connsiteX12" fmla="*/ 3240171 w 3882683"/>
              <a:gd name="connsiteY12" fmla="*/ 1237265 h 3882683"/>
              <a:gd name="connsiteX13" fmla="*/ 3352042 w 3882683"/>
              <a:gd name="connsiteY13" fmla="*/ 1502096 h 3882683"/>
              <a:gd name="connsiteX14" fmla="*/ 3359653 w 3882683"/>
              <a:gd name="connsiteY14" fmla="*/ 1531693 h 3882683"/>
              <a:gd name="connsiteX15" fmla="*/ 3724083 w 3882683"/>
              <a:gd name="connsiteY15" fmla="*/ 1531693 h 3882683"/>
              <a:gd name="connsiteX16" fmla="*/ 3882683 w 3882683"/>
              <a:gd name="connsiteY16" fmla="*/ 1690293 h 3882683"/>
              <a:gd name="connsiteX17" fmla="*/ 3882683 w 3882683"/>
              <a:gd name="connsiteY17" fmla="*/ 2192390 h 3882683"/>
              <a:gd name="connsiteX18" fmla="*/ 3724083 w 3882683"/>
              <a:gd name="connsiteY18" fmla="*/ 2350990 h 3882683"/>
              <a:gd name="connsiteX19" fmla="*/ 3359653 w 3882683"/>
              <a:gd name="connsiteY19" fmla="*/ 2350990 h 3882683"/>
              <a:gd name="connsiteX20" fmla="*/ 3352042 w 3882683"/>
              <a:gd name="connsiteY20" fmla="*/ 2380589 h 3882683"/>
              <a:gd name="connsiteX21" fmla="*/ 3240171 w 3882683"/>
              <a:gd name="connsiteY21" fmla="*/ 2645419 h 3882683"/>
              <a:gd name="connsiteX22" fmla="*/ 3234343 w 3882683"/>
              <a:gd name="connsiteY22" fmla="*/ 2655013 h 3882683"/>
              <a:gd name="connsiteX23" fmla="*/ 3491596 w 3882683"/>
              <a:gd name="connsiteY23" fmla="*/ 2912265 h 3882683"/>
              <a:gd name="connsiteX24" fmla="*/ 3491596 w 3882683"/>
              <a:gd name="connsiteY24" fmla="*/ 3136559 h 3882683"/>
              <a:gd name="connsiteX25" fmla="*/ 3136559 w 3882683"/>
              <a:gd name="connsiteY25" fmla="*/ 3491596 h 3882683"/>
              <a:gd name="connsiteX26" fmla="*/ 2912265 w 3882683"/>
              <a:gd name="connsiteY26" fmla="*/ 3491596 h 3882683"/>
              <a:gd name="connsiteX27" fmla="*/ 2655013 w 3882683"/>
              <a:gd name="connsiteY27" fmla="*/ 3234343 h 3882683"/>
              <a:gd name="connsiteX28" fmla="*/ 2645420 w 3882683"/>
              <a:gd name="connsiteY28" fmla="*/ 3240171 h 3882683"/>
              <a:gd name="connsiteX29" fmla="*/ 2380589 w 3882683"/>
              <a:gd name="connsiteY29" fmla="*/ 3352042 h 3882683"/>
              <a:gd name="connsiteX30" fmla="*/ 2350990 w 3882683"/>
              <a:gd name="connsiteY30" fmla="*/ 3359653 h 3882683"/>
              <a:gd name="connsiteX31" fmla="*/ 2350990 w 3882683"/>
              <a:gd name="connsiteY31" fmla="*/ 3724083 h 3882683"/>
              <a:gd name="connsiteX32" fmla="*/ 2192390 w 3882683"/>
              <a:gd name="connsiteY32" fmla="*/ 3882683 h 3882683"/>
              <a:gd name="connsiteX33" fmla="*/ 1690293 w 3882683"/>
              <a:gd name="connsiteY33" fmla="*/ 3882683 h 3882683"/>
              <a:gd name="connsiteX34" fmla="*/ 1531694 w 3882683"/>
              <a:gd name="connsiteY34" fmla="*/ 3724083 h 3882683"/>
              <a:gd name="connsiteX35" fmla="*/ 1531694 w 3882683"/>
              <a:gd name="connsiteY35" fmla="*/ 3359653 h 3882683"/>
              <a:gd name="connsiteX36" fmla="*/ 1502096 w 3882683"/>
              <a:gd name="connsiteY36" fmla="*/ 3352042 h 3882683"/>
              <a:gd name="connsiteX37" fmla="*/ 1237265 w 3882683"/>
              <a:gd name="connsiteY37" fmla="*/ 3240171 h 3882683"/>
              <a:gd name="connsiteX38" fmla="*/ 1227671 w 3882683"/>
              <a:gd name="connsiteY38" fmla="*/ 3234343 h 3882683"/>
              <a:gd name="connsiteX39" fmla="*/ 970418 w 3882683"/>
              <a:gd name="connsiteY39" fmla="*/ 3491596 h 3882683"/>
              <a:gd name="connsiteX40" fmla="*/ 746124 w 3882683"/>
              <a:gd name="connsiteY40" fmla="*/ 3491596 h 3882683"/>
              <a:gd name="connsiteX41" fmla="*/ 391087 w 3882683"/>
              <a:gd name="connsiteY41" fmla="*/ 3136559 h 3882683"/>
              <a:gd name="connsiteX42" fmla="*/ 391087 w 3882683"/>
              <a:gd name="connsiteY42" fmla="*/ 2912265 h 3882683"/>
              <a:gd name="connsiteX43" fmla="*/ 648341 w 3882683"/>
              <a:gd name="connsiteY43" fmla="*/ 2655012 h 3882683"/>
              <a:gd name="connsiteX44" fmla="*/ 642513 w 3882683"/>
              <a:gd name="connsiteY44" fmla="*/ 2645419 h 3882683"/>
              <a:gd name="connsiteX45" fmla="*/ 530642 w 3882683"/>
              <a:gd name="connsiteY45" fmla="*/ 2380589 h 3882683"/>
              <a:gd name="connsiteX46" fmla="*/ 523031 w 3882683"/>
              <a:gd name="connsiteY46" fmla="*/ 2350990 h 3882683"/>
              <a:gd name="connsiteX47" fmla="*/ 158600 w 3882683"/>
              <a:gd name="connsiteY47" fmla="*/ 2350990 h 3882683"/>
              <a:gd name="connsiteX48" fmla="*/ 0 w 3882683"/>
              <a:gd name="connsiteY48" fmla="*/ 2192390 h 3882683"/>
              <a:gd name="connsiteX49" fmla="*/ 0 w 3882683"/>
              <a:gd name="connsiteY49" fmla="*/ 1690293 h 3882683"/>
              <a:gd name="connsiteX50" fmla="*/ 158600 w 3882683"/>
              <a:gd name="connsiteY50" fmla="*/ 1531693 h 3882683"/>
              <a:gd name="connsiteX51" fmla="*/ 523032 w 3882683"/>
              <a:gd name="connsiteY51" fmla="*/ 1531693 h 3882683"/>
              <a:gd name="connsiteX52" fmla="*/ 530642 w 3882683"/>
              <a:gd name="connsiteY52" fmla="*/ 1502096 h 3882683"/>
              <a:gd name="connsiteX53" fmla="*/ 642513 w 3882683"/>
              <a:gd name="connsiteY53" fmla="*/ 1237265 h 3882683"/>
              <a:gd name="connsiteX54" fmla="*/ 648341 w 3882683"/>
              <a:gd name="connsiteY54" fmla="*/ 1227672 h 3882683"/>
              <a:gd name="connsiteX55" fmla="*/ 391087 w 3882683"/>
              <a:gd name="connsiteY55" fmla="*/ 970418 h 3882683"/>
              <a:gd name="connsiteX56" fmla="*/ 391087 w 3882683"/>
              <a:gd name="connsiteY56" fmla="*/ 746124 h 3882683"/>
              <a:gd name="connsiteX57" fmla="*/ 746124 w 3882683"/>
              <a:gd name="connsiteY57" fmla="*/ 391088 h 3882683"/>
              <a:gd name="connsiteX58" fmla="*/ 970418 w 3882683"/>
              <a:gd name="connsiteY58" fmla="*/ 391088 h 3882683"/>
              <a:gd name="connsiteX59" fmla="*/ 1227672 w 3882683"/>
              <a:gd name="connsiteY59" fmla="*/ 648341 h 3882683"/>
              <a:gd name="connsiteX60" fmla="*/ 1237265 w 3882683"/>
              <a:gd name="connsiteY60" fmla="*/ 642513 h 3882683"/>
              <a:gd name="connsiteX61" fmla="*/ 1502096 w 3882683"/>
              <a:gd name="connsiteY61" fmla="*/ 530642 h 3882683"/>
              <a:gd name="connsiteX62" fmla="*/ 1531694 w 3882683"/>
              <a:gd name="connsiteY62" fmla="*/ 523032 h 3882683"/>
              <a:gd name="connsiteX63" fmla="*/ 1531694 w 3882683"/>
              <a:gd name="connsiteY63" fmla="*/ 158600 h 3882683"/>
              <a:gd name="connsiteX64" fmla="*/ 1690293 w 3882683"/>
              <a:gd name="connsiteY64" fmla="*/ 0 h 3882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882683" h="3882683">
                <a:moveTo>
                  <a:pt x="1690293" y="0"/>
                </a:moveTo>
                <a:lnTo>
                  <a:pt x="2192390" y="0"/>
                </a:lnTo>
                <a:cubicBezTo>
                  <a:pt x="2279982" y="0"/>
                  <a:pt x="2350990" y="71008"/>
                  <a:pt x="2350990" y="158600"/>
                </a:cubicBezTo>
                <a:lnTo>
                  <a:pt x="2350990" y="523031"/>
                </a:lnTo>
                <a:lnTo>
                  <a:pt x="2380589" y="530642"/>
                </a:lnTo>
                <a:cubicBezTo>
                  <a:pt x="2473094" y="559414"/>
                  <a:pt x="2561701" y="597034"/>
                  <a:pt x="2645420" y="642513"/>
                </a:cubicBezTo>
                <a:lnTo>
                  <a:pt x="2655012" y="648341"/>
                </a:lnTo>
                <a:lnTo>
                  <a:pt x="2912265" y="391088"/>
                </a:lnTo>
                <a:cubicBezTo>
                  <a:pt x="2974202" y="329151"/>
                  <a:pt x="3074622" y="329151"/>
                  <a:pt x="3136559" y="391088"/>
                </a:cubicBezTo>
                <a:lnTo>
                  <a:pt x="3491596" y="746124"/>
                </a:lnTo>
                <a:cubicBezTo>
                  <a:pt x="3553532" y="808061"/>
                  <a:pt x="3553532" y="908481"/>
                  <a:pt x="3491596" y="970418"/>
                </a:cubicBezTo>
                <a:lnTo>
                  <a:pt x="3234343" y="1227671"/>
                </a:lnTo>
                <a:lnTo>
                  <a:pt x="3240171" y="1237265"/>
                </a:lnTo>
                <a:cubicBezTo>
                  <a:pt x="3285650" y="1320983"/>
                  <a:pt x="3323270" y="1409590"/>
                  <a:pt x="3352042" y="1502096"/>
                </a:cubicBezTo>
                <a:lnTo>
                  <a:pt x="3359653" y="1531693"/>
                </a:lnTo>
                <a:lnTo>
                  <a:pt x="3724083" y="1531693"/>
                </a:lnTo>
                <a:cubicBezTo>
                  <a:pt x="3811675" y="1531693"/>
                  <a:pt x="3882683" y="1602701"/>
                  <a:pt x="3882683" y="1690293"/>
                </a:cubicBezTo>
                <a:lnTo>
                  <a:pt x="3882683" y="2192390"/>
                </a:lnTo>
                <a:cubicBezTo>
                  <a:pt x="3882683" y="2279982"/>
                  <a:pt x="3811675" y="2350990"/>
                  <a:pt x="3724083" y="2350990"/>
                </a:cubicBezTo>
                <a:lnTo>
                  <a:pt x="3359653" y="2350990"/>
                </a:lnTo>
                <a:lnTo>
                  <a:pt x="3352042" y="2380589"/>
                </a:lnTo>
                <a:cubicBezTo>
                  <a:pt x="3323270" y="2473094"/>
                  <a:pt x="3285650" y="2561701"/>
                  <a:pt x="3240171" y="2645419"/>
                </a:cubicBezTo>
                <a:lnTo>
                  <a:pt x="3234343" y="2655013"/>
                </a:lnTo>
                <a:lnTo>
                  <a:pt x="3491596" y="2912265"/>
                </a:lnTo>
                <a:cubicBezTo>
                  <a:pt x="3553532" y="2974202"/>
                  <a:pt x="3553532" y="3074622"/>
                  <a:pt x="3491596" y="3136559"/>
                </a:cubicBezTo>
                <a:lnTo>
                  <a:pt x="3136559" y="3491596"/>
                </a:lnTo>
                <a:cubicBezTo>
                  <a:pt x="3074622" y="3553532"/>
                  <a:pt x="2974202" y="3553532"/>
                  <a:pt x="2912265" y="3491596"/>
                </a:cubicBezTo>
                <a:lnTo>
                  <a:pt x="2655013" y="3234343"/>
                </a:lnTo>
                <a:lnTo>
                  <a:pt x="2645420" y="3240171"/>
                </a:lnTo>
                <a:cubicBezTo>
                  <a:pt x="2561701" y="3285650"/>
                  <a:pt x="2473094" y="3323270"/>
                  <a:pt x="2380589" y="3352042"/>
                </a:cubicBezTo>
                <a:lnTo>
                  <a:pt x="2350990" y="3359653"/>
                </a:lnTo>
                <a:lnTo>
                  <a:pt x="2350990" y="3724083"/>
                </a:lnTo>
                <a:cubicBezTo>
                  <a:pt x="2350990" y="3811675"/>
                  <a:pt x="2279982" y="3882683"/>
                  <a:pt x="2192390" y="3882683"/>
                </a:cubicBezTo>
                <a:lnTo>
                  <a:pt x="1690293" y="3882683"/>
                </a:lnTo>
                <a:cubicBezTo>
                  <a:pt x="1602701" y="3882683"/>
                  <a:pt x="1531694" y="3811675"/>
                  <a:pt x="1531694" y="3724083"/>
                </a:cubicBezTo>
                <a:lnTo>
                  <a:pt x="1531694" y="3359653"/>
                </a:lnTo>
                <a:lnTo>
                  <a:pt x="1502096" y="3352042"/>
                </a:lnTo>
                <a:cubicBezTo>
                  <a:pt x="1409590" y="3323270"/>
                  <a:pt x="1320984" y="3285650"/>
                  <a:pt x="1237265" y="3240171"/>
                </a:cubicBezTo>
                <a:lnTo>
                  <a:pt x="1227671" y="3234343"/>
                </a:lnTo>
                <a:lnTo>
                  <a:pt x="970418" y="3491596"/>
                </a:lnTo>
                <a:cubicBezTo>
                  <a:pt x="908481" y="3553532"/>
                  <a:pt x="808061" y="3553532"/>
                  <a:pt x="746124" y="3491596"/>
                </a:cubicBezTo>
                <a:lnTo>
                  <a:pt x="391087" y="3136559"/>
                </a:lnTo>
                <a:cubicBezTo>
                  <a:pt x="329151" y="3074622"/>
                  <a:pt x="329151" y="2974202"/>
                  <a:pt x="391087" y="2912265"/>
                </a:cubicBezTo>
                <a:lnTo>
                  <a:pt x="648341" y="2655012"/>
                </a:lnTo>
                <a:lnTo>
                  <a:pt x="642513" y="2645419"/>
                </a:lnTo>
                <a:cubicBezTo>
                  <a:pt x="597035" y="2561701"/>
                  <a:pt x="559414" y="2473094"/>
                  <a:pt x="530642" y="2380589"/>
                </a:cubicBezTo>
                <a:lnTo>
                  <a:pt x="523031" y="2350990"/>
                </a:lnTo>
                <a:lnTo>
                  <a:pt x="158600" y="2350990"/>
                </a:lnTo>
                <a:cubicBezTo>
                  <a:pt x="71008" y="2350990"/>
                  <a:pt x="0" y="2279982"/>
                  <a:pt x="0" y="2192390"/>
                </a:cubicBezTo>
                <a:lnTo>
                  <a:pt x="0" y="1690293"/>
                </a:lnTo>
                <a:cubicBezTo>
                  <a:pt x="0" y="1602701"/>
                  <a:pt x="71008" y="1531693"/>
                  <a:pt x="158600" y="1531693"/>
                </a:cubicBezTo>
                <a:lnTo>
                  <a:pt x="523032" y="1531693"/>
                </a:lnTo>
                <a:lnTo>
                  <a:pt x="530642" y="1502096"/>
                </a:lnTo>
                <a:cubicBezTo>
                  <a:pt x="559414" y="1409590"/>
                  <a:pt x="597035" y="1320983"/>
                  <a:pt x="642513" y="1237265"/>
                </a:cubicBezTo>
                <a:lnTo>
                  <a:pt x="648341" y="1227672"/>
                </a:lnTo>
                <a:lnTo>
                  <a:pt x="391087" y="970418"/>
                </a:lnTo>
                <a:cubicBezTo>
                  <a:pt x="329151" y="908481"/>
                  <a:pt x="329151" y="808061"/>
                  <a:pt x="391087" y="746124"/>
                </a:cubicBezTo>
                <a:lnTo>
                  <a:pt x="746124" y="391088"/>
                </a:lnTo>
                <a:cubicBezTo>
                  <a:pt x="808061" y="329151"/>
                  <a:pt x="908481" y="329151"/>
                  <a:pt x="970418" y="391088"/>
                </a:cubicBezTo>
                <a:lnTo>
                  <a:pt x="1227672" y="648341"/>
                </a:lnTo>
                <a:lnTo>
                  <a:pt x="1237265" y="642513"/>
                </a:lnTo>
                <a:cubicBezTo>
                  <a:pt x="1320984" y="597034"/>
                  <a:pt x="1409590" y="559414"/>
                  <a:pt x="1502096" y="530642"/>
                </a:cubicBezTo>
                <a:lnTo>
                  <a:pt x="1531694" y="523032"/>
                </a:lnTo>
                <a:lnTo>
                  <a:pt x="1531694" y="158600"/>
                </a:lnTo>
                <a:cubicBezTo>
                  <a:pt x="1531694" y="71008"/>
                  <a:pt x="1602701" y="0"/>
                  <a:pt x="1690293" y="0"/>
                </a:cubicBezTo>
                <a:close/>
              </a:path>
            </a:pathLst>
          </a:custGeom>
          <a:gradFill flip="none" rotWithShape="1">
            <a:gsLst>
              <a:gs pos="0">
                <a:srgbClr val="CC99FF"/>
              </a:gs>
              <a:gs pos="100000">
                <a:srgbClr val="FF9999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52EBDE6-200A-404F-B4A6-FC2C8E5A55AA}"/>
              </a:ext>
            </a:extLst>
          </p:cNvPr>
          <p:cNvGrpSpPr/>
          <p:nvPr/>
        </p:nvGrpSpPr>
        <p:grpSpPr>
          <a:xfrm>
            <a:off x="5488940" y="725716"/>
            <a:ext cx="1185090" cy="1249773"/>
            <a:chOff x="5503454" y="818606"/>
            <a:chExt cx="1185090" cy="1249773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E8F232-433D-4B03-A265-32CD58DA542B}"/>
                </a:ext>
              </a:extLst>
            </p:cNvPr>
            <p:cNvSpPr/>
            <p:nvPr/>
          </p:nvSpPr>
          <p:spPr>
            <a:xfrm>
              <a:off x="5503454" y="883289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A187AD9-EF0C-49DF-9D72-82EE32B27BED}"/>
                </a:ext>
              </a:extLst>
            </p:cNvPr>
            <p:cNvSpPr/>
            <p:nvPr/>
          </p:nvSpPr>
          <p:spPr>
            <a:xfrm>
              <a:off x="5709194" y="818606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86DEAFA1-8F8C-4EF1-AE95-6A30461A88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0176" y="997858"/>
              <a:ext cx="365760" cy="348343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2F560A2-33D3-46D0-AD52-7A764AFE6A39}"/>
              </a:ext>
            </a:extLst>
          </p:cNvPr>
          <p:cNvGrpSpPr/>
          <p:nvPr/>
        </p:nvGrpSpPr>
        <p:grpSpPr>
          <a:xfrm>
            <a:off x="7662772" y="2921024"/>
            <a:ext cx="1185090" cy="1185090"/>
            <a:chOff x="7677286" y="3013914"/>
            <a:chExt cx="1185090" cy="118509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761810D-986A-4C93-A23A-10CBD284A368}"/>
                </a:ext>
              </a:extLst>
            </p:cNvPr>
            <p:cNvSpPr/>
            <p:nvPr/>
          </p:nvSpPr>
          <p:spPr>
            <a:xfrm>
              <a:off x="7677286" y="3013914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3E473F4-BF17-4A45-B8F4-16747FE5AA75}"/>
                </a:ext>
              </a:extLst>
            </p:cNvPr>
            <p:cNvSpPr/>
            <p:nvPr/>
          </p:nvSpPr>
          <p:spPr>
            <a:xfrm>
              <a:off x="8036559" y="3037115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00C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344EEEB6-7B0F-43B6-A4F9-FBA24B3D40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0079" y="3251925"/>
              <a:ext cx="365760" cy="354148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09C639A-8A53-4283-AB6F-60C2E16356EE}"/>
              </a:ext>
            </a:extLst>
          </p:cNvPr>
          <p:cNvGrpSpPr/>
          <p:nvPr/>
        </p:nvGrpSpPr>
        <p:grpSpPr>
          <a:xfrm>
            <a:off x="6938192" y="1246054"/>
            <a:ext cx="1204323" cy="1197753"/>
            <a:chOff x="6952706" y="1338944"/>
            <a:chExt cx="1204323" cy="1197753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DCF97D1-DA0F-43BD-8F5E-26B2CE4BDD85}"/>
                </a:ext>
              </a:extLst>
            </p:cNvPr>
            <p:cNvSpPr/>
            <p:nvPr/>
          </p:nvSpPr>
          <p:spPr>
            <a:xfrm>
              <a:off x="6952706" y="1351607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C6FB9CD-78CC-49B1-9DF1-697D6B2F5F34}"/>
                </a:ext>
              </a:extLst>
            </p:cNvPr>
            <p:cNvSpPr/>
            <p:nvPr/>
          </p:nvSpPr>
          <p:spPr>
            <a:xfrm>
              <a:off x="7373258" y="1338944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7828A715-4DAA-4631-A53A-B61906AB5C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3486" y="1547949"/>
              <a:ext cx="303313" cy="36576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5CBF563-E563-4360-9DAF-6EAD048736BE}"/>
              </a:ext>
            </a:extLst>
          </p:cNvPr>
          <p:cNvGrpSpPr/>
          <p:nvPr/>
        </p:nvGrpSpPr>
        <p:grpSpPr>
          <a:xfrm>
            <a:off x="7301228" y="4642395"/>
            <a:ext cx="1185090" cy="1185090"/>
            <a:chOff x="7315742" y="4735285"/>
            <a:chExt cx="1185090" cy="118509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E42496F-CA13-4E18-B812-13B56E93B72A}"/>
                </a:ext>
              </a:extLst>
            </p:cNvPr>
            <p:cNvSpPr/>
            <p:nvPr/>
          </p:nvSpPr>
          <p:spPr>
            <a:xfrm>
              <a:off x="7315742" y="4735285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4B58B09-6A92-4631-ADDA-40A9C20291EE}"/>
                </a:ext>
              </a:extLst>
            </p:cNvPr>
            <p:cNvSpPr/>
            <p:nvPr/>
          </p:nvSpPr>
          <p:spPr>
            <a:xfrm>
              <a:off x="7373258" y="4735285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4AD58DA2-4EA0-4848-AD6B-2DBEE733B33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2263" y="4940052"/>
              <a:ext cx="365760" cy="365760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2D2C594-D20D-4C74-8118-5E7ECD68D780}"/>
              </a:ext>
            </a:extLst>
          </p:cNvPr>
          <p:cNvGrpSpPr/>
          <p:nvPr/>
        </p:nvGrpSpPr>
        <p:grpSpPr>
          <a:xfrm>
            <a:off x="3692982" y="4505418"/>
            <a:ext cx="1185090" cy="1185090"/>
            <a:chOff x="3707496" y="4598308"/>
            <a:chExt cx="1185090" cy="118509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17C9869-29E0-4CD7-A6C5-7B6AF0A76507}"/>
                </a:ext>
              </a:extLst>
            </p:cNvPr>
            <p:cNvSpPr/>
            <p:nvPr/>
          </p:nvSpPr>
          <p:spPr>
            <a:xfrm>
              <a:off x="3707496" y="4598308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E192143-78C8-49CD-9A38-DE77C916F183}"/>
                </a:ext>
              </a:extLst>
            </p:cNvPr>
            <p:cNvSpPr/>
            <p:nvPr/>
          </p:nvSpPr>
          <p:spPr>
            <a:xfrm>
              <a:off x="4108815" y="4606834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C4CBDED0-E2D5-44E1-B156-94E9E7198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0341" y="4815839"/>
              <a:ext cx="365760" cy="365760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57D02B7-9002-49E5-A1BD-7CFA9B2ED292}"/>
              </a:ext>
            </a:extLst>
          </p:cNvPr>
          <p:cNvGrpSpPr/>
          <p:nvPr/>
        </p:nvGrpSpPr>
        <p:grpSpPr>
          <a:xfrm>
            <a:off x="3842206" y="1262055"/>
            <a:ext cx="1185090" cy="1193529"/>
            <a:chOff x="3925299" y="1467395"/>
            <a:chExt cx="1185090" cy="119352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F751732-3E1A-40B7-AE88-55553CF98E88}"/>
                </a:ext>
              </a:extLst>
            </p:cNvPr>
            <p:cNvSpPr/>
            <p:nvPr/>
          </p:nvSpPr>
          <p:spPr>
            <a:xfrm>
              <a:off x="3925299" y="1475834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6EAE447-2B5E-47D7-AE2C-953BCBFFDE79}"/>
                </a:ext>
              </a:extLst>
            </p:cNvPr>
            <p:cNvSpPr/>
            <p:nvPr/>
          </p:nvSpPr>
          <p:spPr>
            <a:xfrm>
              <a:off x="4125959" y="1467395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Graphic 33">
              <a:extLst>
                <a:ext uri="{FF2B5EF4-FFF2-40B4-BE49-F238E27FC236}">
                  <a16:creationId xmlns:a16="http://schemas.microsoft.com/office/drawing/2014/main" id="{1A35272B-B64B-4F2B-865B-1CA52B3DE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5743" y="1711473"/>
              <a:ext cx="365760" cy="295614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B378006-160D-4264-BD15-6E216EBDC139}"/>
              </a:ext>
            </a:extLst>
          </p:cNvPr>
          <p:cNvGrpSpPr/>
          <p:nvPr/>
        </p:nvGrpSpPr>
        <p:grpSpPr>
          <a:xfrm>
            <a:off x="3318240" y="2944225"/>
            <a:ext cx="1185090" cy="1204504"/>
            <a:chOff x="3332754" y="3037115"/>
            <a:chExt cx="1185090" cy="1204504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AAFF0EA-04D3-4F67-82D5-6F2C6542F98C}"/>
                </a:ext>
              </a:extLst>
            </p:cNvPr>
            <p:cNvSpPr/>
            <p:nvPr/>
          </p:nvSpPr>
          <p:spPr>
            <a:xfrm>
              <a:off x="3332754" y="3056529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9A71B8E-48AC-4F44-849F-D6A183F4C691}"/>
                </a:ext>
              </a:extLst>
            </p:cNvPr>
            <p:cNvSpPr/>
            <p:nvPr/>
          </p:nvSpPr>
          <p:spPr>
            <a:xfrm>
              <a:off x="3505747" y="3037115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66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F314ED9-9E44-4074-AAB7-A6C477EBC64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45149" y="3268210"/>
              <a:ext cx="360300" cy="365760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BEFC0B8-1659-41CC-88EC-C41C1F752909}"/>
              </a:ext>
            </a:extLst>
          </p:cNvPr>
          <p:cNvGrpSpPr/>
          <p:nvPr/>
        </p:nvGrpSpPr>
        <p:grpSpPr>
          <a:xfrm>
            <a:off x="5474425" y="5290730"/>
            <a:ext cx="1185090" cy="1233805"/>
            <a:chOff x="5488939" y="5383620"/>
            <a:chExt cx="1185090" cy="1233805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7617C6F-478C-41F6-9247-66CFD57DC462}"/>
                </a:ext>
              </a:extLst>
            </p:cNvPr>
            <p:cNvSpPr/>
            <p:nvPr/>
          </p:nvSpPr>
          <p:spPr>
            <a:xfrm>
              <a:off x="5488939" y="5432335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73810BB-B40C-4CD1-B9A4-59BCA7793624}"/>
                </a:ext>
              </a:extLst>
            </p:cNvPr>
            <p:cNvSpPr/>
            <p:nvPr/>
          </p:nvSpPr>
          <p:spPr>
            <a:xfrm>
              <a:off x="5689601" y="5383620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CC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98345C0-E5FC-41C5-8C76-4D93A752409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8604" y="5567148"/>
              <a:ext cx="365760" cy="339634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10B1322-5108-402D-A2B5-694F2E9F7C67}"/>
              </a:ext>
            </a:extLst>
          </p:cNvPr>
          <p:cNvGrpSpPr/>
          <p:nvPr/>
        </p:nvGrpSpPr>
        <p:grpSpPr>
          <a:xfrm>
            <a:off x="4775201" y="2029825"/>
            <a:ext cx="2612571" cy="2612571"/>
            <a:chOff x="4789715" y="2122715"/>
            <a:chExt cx="2612571" cy="26125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3F0B07A-6E51-46EA-B200-A066EC9EA800}"/>
                </a:ext>
              </a:extLst>
            </p:cNvPr>
            <p:cNvSpPr/>
            <p:nvPr/>
          </p:nvSpPr>
          <p:spPr>
            <a:xfrm>
              <a:off x="4789715" y="2122715"/>
              <a:ext cx="2612571" cy="2612571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651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9797013-5966-43FF-9854-BD98052B0398}"/>
                </a:ext>
              </a:extLst>
            </p:cNvPr>
            <p:cNvSpPr/>
            <p:nvPr/>
          </p:nvSpPr>
          <p:spPr>
            <a:xfrm>
              <a:off x="4977494" y="2310494"/>
              <a:ext cx="2237013" cy="2237013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F331A15-3A3B-4E22-974E-F067C5957513}"/>
                </a:ext>
              </a:extLst>
            </p:cNvPr>
            <p:cNvSpPr txBox="1"/>
            <p:nvPr/>
          </p:nvSpPr>
          <p:spPr>
            <a:xfrm>
              <a:off x="4833849" y="3105833"/>
              <a:ext cx="25584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000" b="1" dirty="0"/>
                <a:t>آداب الاتصال الصوتي</a:t>
              </a:r>
              <a:r>
                <a:rPr lang="ar-SY" sz="2000" b="1" dirty="0"/>
                <a:t> عبر الأجهزة</a:t>
              </a:r>
              <a:r>
                <a:rPr lang="ar-SA" sz="2000" b="1" dirty="0"/>
                <a:t> :</a:t>
              </a:r>
              <a:endParaRPr lang="ar-SY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AF5C7CBD-17BF-44B2-9ED2-1F851B39369E}"/>
              </a:ext>
            </a:extLst>
          </p:cNvPr>
          <p:cNvSpPr txBox="1"/>
          <p:nvPr/>
        </p:nvSpPr>
        <p:spPr>
          <a:xfrm>
            <a:off x="3390546" y="54546"/>
            <a:ext cx="3997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يبدأ المتصل بالسّلام و التحية ثم يذكر اسمه و لا يسأل ( من معي ) أو ( من المتكلم )</a:t>
            </a:r>
            <a:endParaRPr lang="ar-SY" sz="2000" b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B41DE4B-C427-4439-ABAF-15AE42097DCB}"/>
              </a:ext>
            </a:extLst>
          </p:cNvPr>
          <p:cNvSpPr txBox="1"/>
          <p:nvPr/>
        </p:nvSpPr>
        <p:spPr>
          <a:xfrm>
            <a:off x="8027576" y="1384051"/>
            <a:ext cx="3183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يجب أن يكون حديثنا مهذباً و لطيفاً</a:t>
            </a:r>
            <a:br>
              <a:rPr lang="en-US" sz="2000" b="1" dirty="0"/>
            </a:br>
            <a:endParaRPr lang="ar-SY" sz="2000" b="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EAA9378-FE9C-4659-B9D0-6716D9ED2680}"/>
              </a:ext>
            </a:extLst>
          </p:cNvPr>
          <p:cNvSpPr txBox="1"/>
          <p:nvPr/>
        </p:nvSpPr>
        <p:spPr>
          <a:xfrm>
            <a:off x="8859244" y="3062155"/>
            <a:ext cx="2875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الاتصال في الوقت المناسب</a:t>
            </a:r>
            <a:endParaRPr lang="en-US" sz="1600" b="1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8F39F96-33AF-42EE-A710-9896CFD4E762}"/>
              </a:ext>
            </a:extLst>
          </p:cNvPr>
          <p:cNvSpPr txBox="1"/>
          <p:nvPr/>
        </p:nvSpPr>
        <p:spPr>
          <a:xfrm>
            <a:off x="8027576" y="4890231"/>
            <a:ext cx="37795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يجب أن تكون المكالمة قصيرة تقديراً لوقت الآخرين</a:t>
            </a:r>
            <a:endParaRPr lang="ar-SY" sz="2000" b="1" dirty="0"/>
          </a:p>
          <a:p>
            <a:pPr algn="r"/>
            <a:endParaRPr lang="ar-SY" sz="2000" b="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5B16976-6BA0-4220-87CA-C85D87A90376}"/>
              </a:ext>
            </a:extLst>
          </p:cNvPr>
          <p:cNvSpPr txBox="1"/>
          <p:nvPr/>
        </p:nvSpPr>
        <p:spPr>
          <a:xfrm>
            <a:off x="0" y="4505418"/>
            <a:ext cx="4056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لا تقاطعي المتحدث أبداً</a:t>
            </a:r>
            <a:endParaRPr lang="ar-SY" sz="2000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2CB3B17-DF7B-4236-94D2-FEF4C39D3B99}"/>
              </a:ext>
            </a:extLst>
          </p:cNvPr>
          <p:cNvSpPr txBox="1"/>
          <p:nvPr/>
        </p:nvSpPr>
        <p:spPr>
          <a:xfrm>
            <a:off x="435428" y="2861379"/>
            <a:ext cx="3016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لا تغلقي الخط قبل انتهاء المتحدث من كلامه</a:t>
            </a:r>
            <a:endParaRPr lang="ar-SY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D424FB1-2A9D-4E1F-8CD8-5955C22565ED}"/>
              </a:ext>
            </a:extLst>
          </p:cNvPr>
          <p:cNvSpPr txBox="1"/>
          <p:nvPr/>
        </p:nvSpPr>
        <p:spPr>
          <a:xfrm>
            <a:off x="795952" y="1250168"/>
            <a:ext cx="3210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أشعري المتحدث عبر الهاتف بوجودك كقول ( نعم )</a:t>
            </a:r>
            <a:endParaRPr lang="ar-SY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7448985" y="30594"/>
            <a:ext cx="382508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400" b="1" dirty="0"/>
              <a:t>آداب الاتصال الصوتي </a:t>
            </a:r>
            <a:r>
              <a:rPr lang="ar-SY" sz="2400" b="1" dirty="0"/>
              <a:t>عبر الأجهزة </a:t>
            </a:r>
            <a:r>
              <a:rPr lang="ar-SA" sz="2400" b="1" dirty="0"/>
              <a:t>:</a:t>
            </a:r>
            <a:endParaRPr lang="ar-SY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87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" grpId="0" animBg="1"/>
      <p:bldP spid="41" grpId="0"/>
      <p:bldP spid="42" grpId="0"/>
      <p:bldP spid="43" grpId="0"/>
      <p:bldP spid="44" grpId="0"/>
      <p:bldP spid="46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390234" y="931040"/>
            <a:ext cx="2269647" cy="717476"/>
            <a:chOff x="1437356" y="1240018"/>
            <a:chExt cx="4723189" cy="717476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6" y="1240018"/>
              <a:ext cx="4612310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2945293" y="1495829"/>
              <a:ext cx="32152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1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6752444" y="1973928"/>
            <a:ext cx="4907433" cy="647823"/>
            <a:chOff x="1437362" y="1240009"/>
            <a:chExt cx="9026773" cy="647823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2" y="1240009"/>
              <a:ext cx="902677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469713" y="1487722"/>
              <a:ext cx="76625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2000" dirty="0">
                  <a:solidFill>
                    <a:schemeClr val="bg1"/>
                  </a:solidFill>
                </a:rPr>
                <a:t>حددي الخطأ في الأشكال الآتية ، ثم صحّحيه :</a:t>
              </a:r>
              <a:endParaRPr lang="ar-SY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2590" y="3413323"/>
            <a:ext cx="1884145" cy="2280238"/>
            <a:chOff x="10079772" y="2825027"/>
            <a:chExt cx="1884145" cy="2280238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79772" y="2825027"/>
              <a:ext cx="1884145" cy="2280238"/>
              <a:chOff x="395817" y="4308237"/>
              <a:chExt cx="1884145" cy="228023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401316" y="4680260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الأجهزة الذكية</a:t>
                </a:r>
              </a:p>
              <a:p>
                <a:pPr algn="r"/>
                <a:endParaRPr lang="en-US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47863" y="3687203"/>
              <a:ext cx="1592400" cy="1384348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B2296639-8821-4624-83E7-A6C176811692}"/>
              </a:ext>
            </a:extLst>
          </p:cNvPr>
          <p:cNvSpPr/>
          <p:nvPr/>
        </p:nvSpPr>
        <p:spPr>
          <a:xfrm rot="5400000">
            <a:off x="8347329" y="2763319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 l="-8000" t="5000" r="-10000" b="-3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DDCA6B6-8A24-4226-9F8B-167604DA693C}"/>
              </a:ext>
            </a:extLst>
          </p:cNvPr>
          <p:cNvGrpSpPr/>
          <p:nvPr/>
        </p:nvGrpSpPr>
        <p:grpSpPr>
          <a:xfrm>
            <a:off x="9332857" y="2866522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58B58845-1DE4-487F-B7BD-E2418A92D1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Trapezoid 10">
              <a:extLst>
                <a:ext uri="{FF2B5EF4-FFF2-40B4-BE49-F238E27FC236}">
                  <a16:creationId xmlns:a16="http://schemas.microsoft.com/office/drawing/2014/main" id="{4AD3ABB3-9234-4DB9-A908-50D4931B20E1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E9623C7B-C80C-4054-9AAC-54317E8E862F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66BA1E3-D38A-4C3F-9694-75C7F01CA99E}"/>
              </a:ext>
            </a:extLst>
          </p:cNvPr>
          <p:cNvSpPr/>
          <p:nvPr/>
        </p:nvSpPr>
        <p:spPr>
          <a:xfrm rot="5400000">
            <a:off x="5689166" y="2780046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/>
            <a:srcRect/>
            <a:stretch>
              <a:fillRect l="1000" t="6000" r="1000" b="5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1C1F1AA-202C-454A-A519-8DF7B2304893}"/>
              </a:ext>
            </a:extLst>
          </p:cNvPr>
          <p:cNvGrpSpPr/>
          <p:nvPr/>
        </p:nvGrpSpPr>
        <p:grpSpPr>
          <a:xfrm>
            <a:off x="6670581" y="2862515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680C7105-7D18-4178-9414-6B4B4567F47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apezoid 10">
              <a:extLst>
                <a:ext uri="{FF2B5EF4-FFF2-40B4-BE49-F238E27FC236}">
                  <a16:creationId xmlns:a16="http://schemas.microsoft.com/office/drawing/2014/main" id="{1959813E-1D20-46B3-88CF-98EC8A472F5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8489F62-439F-4373-AC47-C8084C3B580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4" name="Freeform: Shape 36">
            <a:extLst>
              <a:ext uri="{FF2B5EF4-FFF2-40B4-BE49-F238E27FC236}">
                <a16:creationId xmlns:a16="http://schemas.microsoft.com/office/drawing/2014/main" id="{666BA1E3-D38A-4C3F-9694-75C7F01CA99E}"/>
              </a:ext>
            </a:extLst>
          </p:cNvPr>
          <p:cNvSpPr/>
          <p:nvPr/>
        </p:nvSpPr>
        <p:spPr>
          <a:xfrm rot="5400000">
            <a:off x="3122027" y="2812235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7"/>
            <a:srcRect/>
            <a:stretch>
              <a:fillRect l="2000" t="3000" r="1000" b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48" name="Group 37">
            <a:extLst>
              <a:ext uri="{FF2B5EF4-FFF2-40B4-BE49-F238E27FC236}">
                <a16:creationId xmlns:a16="http://schemas.microsoft.com/office/drawing/2014/main" id="{B1C1F1AA-202C-454A-A519-8DF7B2304893}"/>
              </a:ext>
            </a:extLst>
          </p:cNvPr>
          <p:cNvGrpSpPr/>
          <p:nvPr/>
        </p:nvGrpSpPr>
        <p:grpSpPr>
          <a:xfrm>
            <a:off x="4103442" y="2928898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9" name="Oval 38">
              <a:extLst>
                <a:ext uri="{FF2B5EF4-FFF2-40B4-BE49-F238E27FC236}">
                  <a16:creationId xmlns:a16="http://schemas.microsoft.com/office/drawing/2014/main" id="{680C7105-7D18-4178-9414-6B4B4567F47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apezoid 10">
              <a:extLst>
                <a:ext uri="{FF2B5EF4-FFF2-40B4-BE49-F238E27FC236}">
                  <a16:creationId xmlns:a16="http://schemas.microsoft.com/office/drawing/2014/main" id="{1959813E-1D20-46B3-88CF-98EC8A472F5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40">
              <a:extLst>
                <a:ext uri="{FF2B5EF4-FFF2-40B4-BE49-F238E27FC236}">
                  <a16:creationId xmlns:a16="http://schemas.microsoft.com/office/drawing/2014/main" id="{58489F62-439F-4373-AC47-C8084C3B580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2" name="Cloud 42">
            <a:extLst>
              <a:ext uri="{FF2B5EF4-FFF2-40B4-BE49-F238E27FC236}">
                <a16:creationId xmlns:a16="http://schemas.microsoft.com/office/drawing/2014/main" id="{181969E8-ABDD-4353-8F16-5DFD2F3B60AE}"/>
              </a:ext>
            </a:extLst>
          </p:cNvPr>
          <p:cNvSpPr/>
          <p:nvPr/>
        </p:nvSpPr>
        <p:spPr>
          <a:xfrm>
            <a:off x="8352075" y="5014932"/>
            <a:ext cx="2746562" cy="157851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A" b="1" dirty="0">
                <a:solidFill>
                  <a:srgbClr val="FFFF00"/>
                </a:solidFill>
              </a:rPr>
              <a:t>الخطأ</a:t>
            </a:r>
            <a:r>
              <a:rPr lang="ar-SA" b="1" dirty="0"/>
              <a:t> : تقريب الشاشة من العين </a:t>
            </a:r>
            <a:br>
              <a:rPr lang="en-US" b="1" dirty="0"/>
            </a:br>
            <a:r>
              <a:rPr lang="ar-SA" b="1" dirty="0"/>
              <a:t>الصحيح : إبعاد الشاشة من العين </a:t>
            </a:r>
            <a:br>
              <a:rPr lang="en-US" b="1" dirty="0"/>
            </a:br>
            <a:endParaRPr lang="ar-SY" b="1" dirty="0">
              <a:solidFill>
                <a:srgbClr val="FF0000"/>
              </a:solidFill>
            </a:endParaRPr>
          </a:p>
        </p:txBody>
      </p:sp>
      <p:sp>
        <p:nvSpPr>
          <p:cNvPr id="71" name="Cloud 42">
            <a:extLst>
              <a:ext uri="{FF2B5EF4-FFF2-40B4-BE49-F238E27FC236}">
                <a16:creationId xmlns:a16="http://schemas.microsoft.com/office/drawing/2014/main" id="{181969E8-ABDD-4353-8F16-5DFD2F3B60AE}"/>
              </a:ext>
            </a:extLst>
          </p:cNvPr>
          <p:cNvSpPr/>
          <p:nvPr/>
        </p:nvSpPr>
        <p:spPr>
          <a:xfrm>
            <a:off x="5565488" y="5129919"/>
            <a:ext cx="2578989" cy="150594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A" b="1" dirty="0">
                <a:solidFill>
                  <a:srgbClr val="FFFF00"/>
                </a:solidFill>
              </a:rPr>
              <a:t>الخطأ</a:t>
            </a:r>
            <a:r>
              <a:rPr lang="ar-SA" b="1" dirty="0"/>
              <a:t> : السهر على الألعاب </a:t>
            </a:r>
            <a:br>
              <a:rPr lang="en-US" b="1" dirty="0"/>
            </a:br>
            <a:r>
              <a:rPr lang="ar-SA" b="1" dirty="0"/>
              <a:t>الصحيح : النوم باكراً </a:t>
            </a:r>
            <a:endParaRPr lang="ar-SY" b="1" dirty="0">
              <a:solidFill>
                <a:srgbClr val="FF0000"/>
              </a:solidFill>
            </a:endParaRPr>
          </a:p>
        </p:txBody>
      </p:sp>
      <p:sp>
        <p:nvSpPr>
          <p:cNvPr id="77" name="Cloud 42">
            <a:extLst>
              <a:ext uri="{FF2B5EF4-FFF2-40B4-BE49-F238E27FC236}">
                <a16:creationId xmlns:a16="http://schemas.microsoft.com/office/drawing/2014/main" id="{181969E8-ABDD-4353-8F16-5DFD2F3B60AE}"/>
              </a:ext>
            </a:extLst>
          </p:cNvPr>
          <p:cNvSpPr/>
          <p:nvPr/>
        </p:nvSpPr>
        <p:spPr>
          <a:xfrm>
            <a:off x="2697628" y="5050215"/>
            <a:ext cx="2612027" cy="166535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A" sz="1600" b="1" dirty="0">
                <a:solidFill>
                  <a:srgbClr val="FFFF00"/>
                </a:solidFill>
              </a:rPr>
              <a:t>الخطأ</a:t>
            </a:r>
            <a:r>
              <a:rPr lang="ar-SA" sz="1600" b="1" dirty="0"/>
              <a:t> : استخدام الأجهزة الذكية لوقت طويل</a:t>
            </a:r>
            <a:br>
              <a:rPr lang="en-US" sz="1600" b="1" dirty="0"/>
            </a:br>
            <a:r>
              <a:rPr lang="ar-SA" sz="1600" b="1" dirty="0"/>
              <a:t>الصحيح : تحديد وقت معين لاستخدامها</a:t>
            </a:r>
            <a:br>
              <a:rPr lang="en-US" sz="1600" b="1" dirty="0"/>
            </a:br>
            <a:endParaRPr lang="ar-SY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00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56" dur="200" fill="hold"/>
                                        <p:tgtEl>
                                          <p:spTgt spid="7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9" dur="200" fill="hold"/>
                                        <p:tgtEl>
                                          <p:spTgt spid="3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2" dur="200" fill="hold"/>
                                        <p:tgtEl>
                                          <p:spTgt spid="4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5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5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5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72" grpId="0" animBg="1"/>
      <p:bldP spid="72" grpId="1" animBg="1"/>
      <p:bldP spid="37" grpId="0" animBg="1"/>
      <p:bldP spid="37" grpId="1" animBg="1"/>
      <p:bldP spid="44" grpId="0" animBg="1"/>
      <p:bldP spid="44" grpId="1" animBg="1"/>
      <p:bldP spid="52" grpId="0" animBg="1"/>
      <p:bldP spid="71" grpId="0" animBg="1"/>
      <p:bldP spid="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8838115" y="1174701"/>
            <a:ext cx="2821768" cy="679827"/>
            <a:chOff x="1437353" y="1240017"/>
            <a:chExt cx="2821768" cy="679827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3" y="1240017"/>
              <a:ext cx="2564228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2084948" y="1458179"/>
              <a:ext cx="21741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dirty="0">
                  <a:solidFill>
                    <a:schemeClr val="bg1"/>
                  </a:solidFill>
                </a:rPr>
                <a:t>نشاط ٢            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63E5179-6311-4984-A928-ECF58D7C1D5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1017A80-75B7-4BD6-80BB-6C56ED22D3B5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20C3F25-CD9E-4B13-9B74-76A11A3D111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Rectangle: Top Corners One Rounded and One Snipped 59">
                <a:extLst>
                  <a:ext uri="{FF2B5EF4-FFF2-40B4-BE49-F238E27FC236}">
                    <a16:creationId xmlns:a16="http://schemas.microsoft.com/office/drawing/2014/main" id="{1275B174-B4DD-4692-A69A-EBE014609635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Right Triangle 19">
                <a:extLst>
                  <a:ext uri="{FF2B5EF4-FFF2-40B4-BE49-F238E27FC236}">
                    <a16:creationId xmlns:a16="http://schemas.microsoft.com/office/drawing/2014/main" id="{CC9431AB-65E5-4EA9-9F5F-A4BEE1259B78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2171930-610E-4BAC-AC2E-90896717A351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8" name="Graphic 57" descr="Target Audience">
              <a:extLst>
                <a:ext uri="{FF2B5EF4-FFF2-40B4-BE49-F238E27FC236}">
                  <a16:creationId xmlns:a16="http://schemas.microsoft.com/office/drawing/2014/main" id="{CF84A4CF-0F73-42F7-BBA8-17908ADE1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C044EA9-C6F7-4525-AE11-C14448138FEB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9AD4544-3E5E-423D-B56D-5B6BBA176DBA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7C1D1CD-0F15-4545-B000-C66865CC75E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Trapezoid 10">
              <a:extLst>
                <a:ext uri="{FF2B5EF4-FFF2-40B4-BE49-F238E27FC236}">
                  <a16:creationId xmlns:a16="http://schemas.microsoft.com/office/drawing/2014/main" id="{48F23530-9784-44E2-84C0-668E4EB982E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539BDB0-78FE-484E-8578-8B2003D992CA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DA23F5B-1C05-4D95-A0E9-A78B6A1AA65A}"/>
              </a:ext>
            </a:extLst>
          </p:cNvPr>
          <p:cNvGrpSpPr/>
          <p:nvPr/>
        </p:nvGrpSpPr>
        <p:grpSpPr>
          <a:xfrm>
            <a:off x="157501" y="3473604"/>
            <a:ext cx="1891699" cy="2431121"/>
            <a:chOff x="10077228" y="2825110"/>
            <a:chExt cx="1891699" cy="2431121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A419DBB5-A1E9-471E-AB35-CA37DB7DBBC9}"/>
                </a:ext>
              </a:extLst>
            </p:cNvPr>
            <p:cNvGrpSpPr/>
            <p:nvPr/>
          </p:nvGrpSpPr>
          <p:grpSpPr>
            <a:xfrm rot="21371849">
              <a:off x="10077228" y="2825110"/>
              <a:ext cx="1891699" cy="2431121"/>
              <a:chOff x="388263" y="4308237"/>
              <a:chExt cx="1891699" cy="2431121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47E5070-283F-47BF-A295-F7795C388C70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64F6476-D492-427C-9184-DCCBFF7695BC}"/>
                  </a:ext>
                </a:extLst>
              </p:cNvPr>
              <p:cNvSpPr txBox="1"/>
              <p:nvPr/>
            </p:nvSpPr>
            <p:spPr>
              <a:xfrm>
                <a:off x="388263" y="4723422"/>
                <a:ext cx="1871561" cy="201593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dirty="0">
                    <a:latin typeface="Century Gothic" panose="020B0502020202020204" pitchFamily="34" charset="0"/>
                  </a:rPr>
                  <a:t>الأجهزة الذكية</a:t>
                </a:r>
                <a:endParaRPr lang="en-US" sz="2000" dirty="0">
                  <a:latin typeface="Century Gothic" panose="020B0502020202020204" pitchFamily="34" charset="0"/>
                </a:endParaRPr>
              </a:p>
              <a:p>
                <a:pPr algn="r"/>
                <a:endParaRPr lang="en-US" sz="1050" dirty="0">
                  <a:latin typeface="Century Gothic" panose="020B0502020202020204" pitchFamily="34" charset="0"/>
                </a:endParaRPr>
              </a:p>
              <a:p>
                <a:pPr algn="just"/>
                <a:endParaRPr lang="en-US" sz="1050" dirty="0">
                  <a:latin typeface="Century Gothic" panose="020B0502020202020204" pitchFamily="34" charset="0"/>
                </a:endParaRPr>
              </a:p>
              <a:p>
                <a:pPr algn="just"/>
                <a:endParaRPr lang="en-US" sz="1050" dirty="0">
                  <a:latin typeface="Century Gothic" panose="020B0502020202020204" pitchFamily="34" charset="0"/>
                </a:endParaRPr>
              </a:p>
              <a:p>
                <a:pPr algn="just"/>
                <a:endParaRPr lang="en-US" sz="1050" dirty="0">
                  <a:latin typeface="Century Gothic" panose="020B0502020202020204" pitchFamily="34" charset="0"/>
                </a:endParaRPr>
              </a:p>
              <a:p>
                <a:pPr algn="just"/>
                <a:endParaRPr lang="en-US" sz="1050" dirty="0">
                  <a:latin typeface="Century Gothic" panose="020B0502020202020204" pitchFamily="34" charset="0"/>
                </a:endParaRPr>
              </a:p>
              <a:p>
                <a:pPr algn="just"/>
                <a:endParaRPr lang="ar-SY" sz="1050" dirty="0">
                  <a:latin typeface="Century Gothic" panose="020B0502020202020204" pitchFamily="34" charset="0"/>
                </a:endParaRPr>
              </a:p>
              <a:p>
                <a:pPr algn="just"/>
                <a:endParaRPr lang="ar-SY" sz="1050" dirty="0">
                  <a:latin typeface="Century Gothic" panose="020B0502020202020204" pitchFamily="34" charset="0"/>
                </a:endParaRPr>
              </a:p>
              <a:p>
                <a:pPr algn="just"/>
                <a:endParaRPr lang="ar-SY" sz="1050" dirty="0">
                  <a:latin typeface="Century Gothic" panose="020B0502020202020204" pitchFamily="34" charset="0"/>
                </a:endParaRPr>
              </a:p>
              <a:p>
                <a:pPr algn="just"/>
                <a:endParaRPr lang="ar-SY" sz="1050" dirty="0">
                  <a:latin typeface="Century Gothic" panose="020B0502020202020204" pitchFamily="34" charset="0"/>
                </a:endParaRPr>
              </a:p>
              <a:p>
                <a:pPr algn="just"/>
                <a:endParaRPr lang="ar-SY" sz="105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466253FE-0FBA-4F8D-ABB4-E28094A500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62051" y="3702599"/>
              <a:ext cx="1561947" cy="1357874"/>
            </a:xfrm>
            <a:prstGeom prst="rect">
              <a:avLst/>
            </a:prstGeom>
          </p:spPr>
        </p:pic>
      </p:grpSp>
      <p:sp>
        <p:nvSpPr>
          <p:cNvPr id="93" name="Rectangle 21">
            <a:extLst>
              <a:ext uri="{FF2B5EF4-FFF2-40B4-BE49-F238E27FC236}">
                <a16:creationId xmlns:a16="http://schemas.microsoft.com/office/drawing/2014/main" id="{F24A78BB-95B8-40EB-9DEE-29DF2B9C6EAD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46A2BD9-7A82-4EAD-B6D9-2E16732B387B}"/>
              </a:ext>
            </a:extLst>
          </p:cNvPr>
          <p:cNvGrpSpPr/>
          <p:nvPr/>
        </p:nvGrpSpPr>
        <p:grpSpPr>
          <a:xfrm flipH="1">
            <a:off x="3868467" y="2285935"/>
            <a:ext cx="7810394" cy="659608"/>
            <a:chOff x="1437353" y="1240016"/>
            <a:chExt cx="7810394" cy="659608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47FD023-BDDB-4DC2-93B9-F18FB9A37197}"/>
                </a:ext>
              </a:extLst>
            </p:cNvPr>
            <p:cNvSpPr/>
            <p:nvPr/>
          </p:nvSpPr>
          <p:spPr>
            <a:xfrm flipV="1">
              <a:off x="1437353" y="1240016"/>
              <a:ext cx="7643890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77F3F55-8C87-49FF-B358-F821CDE1522F}"/>
                </a:ext>
              </a:extLst>
            </p:cNvPr>
            <p:cNvSpPr txBox="1"/>
            <p:nvPr/>
          </p:nvSpPr>
          <p:spPr>
            <a:xfrm>
              <a:off x="1968431" y="1499514"/>
              <a:ext cx="72793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dirty="0">
                  <a:solidFill>
                    <a:schemeClr val="bg1"/>
                  </a:solidFill>
                </a:rPr>
                <a:t>أتحدث مع معلمتي و زميلاتي عن مخاطر إخبار الغرباء عند غياب والديّ عن المنزل  ؟</a:t>
              </a:r>
            </a:p>
          </p:txBody>
        </p:sp>
      </p:grpSp>
      <p:grpSp>
        <p:nvGrpSpPr>
          <p:cNvPr id="42" name="Group 35">
            <a:extLst>
              <a:ext uri="{FF2B5EF4-FFF2-40B4-BE49-F238E27FC236}">
                <a16:creationId xmlns:a16="http://schemas.microsoft.com/office/drawing/2014/main" id="{346A2BD9-7A82-4EAD-B6D9-2E16732B387B}"/>
              </a:ext>
            </a:extLst>
          </p:cNvPr>
          <p:cNvGrpSpPr/>
          <p:nvPr/>
        </p:nvGrpSpPr>
        <p:grpSpPr>
          <a:xfrm flipH="1">
            <a:off x="4872290" y="3308038"/>
            <a:ext cx="6787592" cy="656546"/>
            <a:chOff x="1437354" y="1240015"/>
            <a:chExt cx="6787592" cy="656546"/>
          </a:xfrm>
        </p:grpSpPr>
        <p:sp>
          <p:nvSpPr>
            <p:cNvPr id="43" name="Freeform: Shape 36">
              <a:extLst>
                <a:ext uri="{FF2B5EF4-FFF2-40B4-BE49-F238E27FC236}">
                  <a16:creationId xmlns:a16="http://schemas.microsoft.com/office/drawing/2014/main" id="{E47FD023-BDDB-4DC2-93B9-F18FB9A37197}"/>
                </a:ext>
              </a:extLst>
            </p:cNvPr>
            <p:cNvSpPr/>
            <p:nvPr/>
          </p:nvSpPr>
          <p:spPr>
            <a:xfrm flipV="1">
              <a:off x="1437354" y="1240015"/>
              <a:ext cx="6565369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45" name="TextBox 37">
              <a:extLst>
                <a:ext uri="{FF2B5EF4-FFF2-40B4-BE49-F238E27FC236}">
                  <a16:creationId xmlns:a16="http://schemas.microsoft.com/office/drawing/2014/main" id="{177F3F55-8C87-49FF-B358-F821CDE1522F}"/>
                </a:ext>
              </a:extLst>
            </p:cNvPr>
            <p:cNvSpPr txBox="1"/>
            <p:nvPr/>
          </p:nvSpPr>
          <p:spPr>
            <a:xfrm>
              <a:off x="2084948" y="1496451"/>
              <a:ext cx="61399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solidFill>
                    <a:schemeClr val="bg1"/>
                  </a:solidFill>
                </a:rPr>
                <a:t>قد يحرض الغرباء من أصحاب النفوس السيئة للقدوم للمنزل و سرقته</a:t>
              </a:r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6" name="Group 35">
            <a:extLst>
              <a:ext uri="{FF2B5EF4-FFF2-40B4-BE49-F238E27FC236}">
                <a16:creationId xmlns:a16="http://schemas.microsoft.com/office/drawing/2014/main" id="{346A2BD9-7A82-4EAD-B6D9-2E16732B387B}"/>
              </a:ext>
            </a:extLst>
          </p:cNvPr>
          <p:cNvGrpSpPr/>
          <p:nvPr/>
        </p:nvGrpSpPr>
        <p:grpSpPr>
          <a:xfrm flipH="1">
            <a:off x="7856916" y="4309275"/>
            <a:ext cx="3821945" cy="635092"/>
            <a:chOff x="1437353" y="1240017"/>
            <a:chExt cx="3821945" cy="635092"/>
          </a:xfrm>
        </p:grpSpPr>
        <p:sp>
          <p:nvSpPr>
            <p:cNvPr id="47" name="Freeform: Shape 36">
              <a:extLst>
                <a:ext uri="{FF2B5EF4-FFF2-40B4-BE49-F238E27FC236}">
                  <a16:creationId xmlns:a16="http://schemas.microsoft.com/office/drawing/2014/main" id="{E47FD023-BDDB-4DC2-93B9-F18FB9A37197}"/>
                </a:ext>
              </a:extLst>
            </p:cNvPr>
            <p:cNvSpPr/>
            <p:nvPr/>
          </p:nvSpPr>
          <p:spPr>
            <a:xfrm flipV="1">
              <a:off x="1437353" y="1240017"/>
              <a:ext cx="3821945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48" name="TextBox 37">
              <a:extLst>
                <a:ext uri="{FF2B5EF4-FFF2-40B4-BE49-F238E27FC236}">
                  <a16:creationId xmlns:a16="http://schemas.microsoft.com/office/drawing/2014/main" id="{177F3F55-8C87-49FF-B358-F821CDE1522F}"/>
                </a:ext>
              </a:extLst>
            </p:cNvPr>
            <p:cNvSpPr txBox="1"/>
            <p:nvPr/>
          </p:nvSpPr>
          <p:spPr>
            <a:xfrm>
              <a:off x="1968431" y="1474999"/>
              <a:ext cx="29997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dirty="0">
                  <a:solidFill>
                    <a:schemeClr val="bg1"/>
                  </a:solidFill>
                </a:rPr>
                <a:t>أو تعريض من في المنزل للخطر</a:t>
              </a:r>
            </a:p>
          </p:txBody>
        </p:sp>
      </p:grpSp>
      <p:grpSp>
        <p:nvGrpSpPr>
          <p:cNvPr id="44" name="Group 35">
            <a:extLst>
              <a:ext uri="{FF2B5EF4-FFF2-40B4-BE49-F238E27FC236}">
                <a16:creationId xmlns:a16="http://schemas.microsoft.com/office/drawing/2014/main" id="{346A2BD9-7A82-4EAD-B6D9-2E16732B387B}"/>
              </a:ext>
            </a:extLst>
          </p:cNvPr>
          <p:cNvGrpSpPr/>
          <p:nvPr/>
        </p:nvGrpSpPr>
        <p:grpSpPr>
          <a:xfrm flipH="1">
            <a:off x="5699487" y="5322897"/>
            <a:ext cx="5979373" cy="635092"/>
            <a:chOff x="1437353" y="1240017"/>
            <a:chExt cx="5979373" cy="635092"/>
          </a:xfrm>
        </p:grpSpPr>
        <p:sp>
          <p:nvSpPr>
            <p:cNvPr id="49" name="Freeform: Shape 36">
              <a:extLst>
                <a:ext uri="{FF2B5EF4-FFF2-40B4-BE49-F238E27FC236}">
                  <a16:creationId xmlns:a16="http://schemas.microsoft.com/office/drawing/2014/main" id="{E47FD023-BDDB-4DC2-93B9-F18FB9A37197}"/>
                </a:ext>
              </a:extLst>
            </p:cNvPr>
            <p:cNvSpPr/>
            <p:nvPr/>
          </p:nvSpPr>
          <p:spPr>
            <a:xfrm flipV="1">
              <a:off x="1437353" y="1240017"/>
              <a:ext cx="597937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D60093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50" name="TextBox 37">
              <a:extLst>
                <a:ext uri="{FF2B5EF4-FFF2-40B4-BE49-F238E27FC236}">
                  <a16:creationId xmlns:a16="http://schemas.microsoft.com/office/drawing/2014/main" id="{177F3F55-8C87-49FF-B358-F821CDE1522F}"/>
                </a:ext>
              </a:extLst>
            </p:cNvPr>
            <p:cNvSpPr txBox="1"/>
            <p:nvPr/>
          </p:nvSpPr>
          <p:spPr>
            <a:xfrm>
              <a:off x="1789982" y="1474999"/>
              <a:ext cx="51555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dirty="0">
                  <a:solidFill>
                    <a:schemeClr val="bg1"/>
                  </a:solidFill>
                </a:rPr>
                <a:t>ابتني الحبيبة : لا تتواصلي مع الغرباء حفاظاً على سلامتك </a:t>
              </a:r>
            </a:p>
          </p:txBody>
        </p:sp>
      </p:grpSp>
      <p:sp>
        <p:nvSpPr>
          <p:cNvPr id="51" name="Freeform: Shape 36">
            <a:extLst>
              <a:ext uri="{FF2B5EF4-FFF2-40B4-BE49-F238E27FC236}">
                <a16:creationId xmlns:a16="http://schemas.microsoft.com/office/drawing/2014/main" id="{666BA1E3-D38A-4C3F-9694-75C7F01CA99E}"/>
              </a:ext>
            </a:extLst>
          </p:cNvPr>
          <p:cNvSpPr/>
          <p:nvPr/>
        </p:nvSpPr>
        <p:spPr>
          <a:xfrm rot="5400000">
            <a:off x="2373121" y="2755564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 l="1000" t="2000" r="-2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52" name="Group 37">
            <a:extLst>
              <a:ext uri="{FF2B5EF4-FFF2-40B4-BE49-F238E27FC236}">
                <a16:creationId xmlns:a16="http://schemas.microsoft.com/office/drawing/2014/main" id="{B1C1F1AA-202C-454A-A519-8DF7B2304893}"/>
              </a:ext>
            </a:extLst>
          </p:cNvPr>
          <p:cNvGrpSpPr/>
          <p:nvPr/>
        </p:nvGrpSpPr>
        <p:grpSpPr>
          <a:xfrm>
            <a:off x="3379023" y="2858766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3" name="Oval 38">
              <a:extLst>
                <a:ext uri="{FF2B5EF4-FFF2-40B4-BE49-F238E27FC236}">
                  <a16:creationId xmlns:a16="http://schemas.microsoft.com/office/drawing/2014/main" id="{680C7105-7D18-4178-9414-6B4B4567F47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apezoid 10">
              <a:extLst>
                <a:ext uri="{FF2B5EF4-FFF2-40B4-BE49-F238E27FC236}">
                  <a16:creationId xmlns:a16="http://schemas.microsoft.com/office/drawing/2014/main" id="{1959813E-1D20-46B3-88CF-98EC8A472F5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40">
              <a:extLst>
                <a:ext uri="{FF2B5EF4-FFF2-40B4-BE49-F238E27FC236}">
                  <a16:creationId xmlns:a16="http://schemas.microsoft.com/office/drawing/2014/main" id="{58489F62-439F-4373-AC47-C8084C3B580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5876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0" dur="200" fill="hold"/>
                                        <p:tgtEl>
                                          <p:spTgt spid="5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3" grpId="0" animBg="1"/>
      <p:bldP spid="51" grpId="0" animBg="1"/>
      <p:bldP spid="5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65629C1-46C3-4842-A69C-AF44E3E9BD2A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11112308" y="1007622"/>
            <a:ext cx="582196" cy="635091"/>
            <a:chOff x="1431941" y="2643418"/>
            <a:chExt cx="582196" cy="635091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7" y="2664775"/>
              <a:ext cx="3988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3BFDDC1-E658-4D2C-BA1F-653629055719}"/>
              </a:ext>
            </a:extLst>
          </p:cNvPr>
          <p:cNvGrpSpPr/>
          <p:nvPr/>
        </p:nvGrpSpPr>
        <p:grpSpPr>
          <a:xfrm flipH="1">
            <a:off x="5245223" y="344897"/>
            <a:ext cx="6579909" cy="679956"/>
            <a:chOff x="1306724" y="540651"/>
            <a:chExt cx="6579909" cy="679956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3861E00-C966-4D52-BCE4-960E0B0AA8CA}"/>
                </a:ext>
              </a:extLst>
            </p:cNvPr>
            <p:cNvSpPr/>
            <p:nvPr/>
          </p:nvSpPr>
          <p:spPr>
            <a:xfrm flipV="1">
              <a:off x="1306724" y="540651"/>
              <a:ext cx="6579909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B52BD4A-BDD0-479A-B1C1-464461B1A159}"/>
                </a:ext>
              </a:extLst>
            </p:cNvPr>
            <p:cNvSpPr txBox="1"/>
            <p:nvPr/>
          </p:nvSpPr>
          <p:spPr>
            <a:xfrm>
              <a:off x="1728451" y="820497"/>
              <a:ext cx="61581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3: </a:t>
              </a:r>
              <a:r>
                <a:rPr lang="ar-SA" sz="2000" b="1" dirty="0">
                  <a:solidFill>
                    <a:schemeClr val="bg1"/>
                  </a:solidFill>
                </a:rPr>
                <a:t>صنفي العبارات الآتية إلى تصرف سليم و تصرف غير سليم ؟</a:t>
              </a:r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8756852" y="1252882"/>
            <a:ext cx="2287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تصرف  سليم :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43C25E4-1F7F-4867-B079-829887DB5BC2}"/>
              </a:ext>
            </a:extLst>
          </p:cNvPr>
          <p:cNvGrpSpPr/>
          <p:nvPr/>
        </p:nvGrpSpPr>
        <p:grpSpPr>
          <a:xfrm>
            <a:off x="586333" y="3413198"/>
            <a:ext cx="1887249" cy="2486627"/>
            <a:chOff x="10083515" y="2824902"/>
            <a:chExt cx="1887249" cy="2486627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3C5D4ECC-4363-49F5-AC1E-427EE81B910B}"/>
                </a:ext>
              </a:extLst>
            </p:cNvPr>
            <p:cNvGrpSpPr/>
            <p:nvPr/>
          </p:nvGrpSpPr>
          <p:grpSpPr>
            <a:xfrm rot="21371849">
              <a:off x="10083515" y="2824902"/>
              <a:ext cx="1887249" cy="2486627"/>
              <a:chOff x="392713" y="4308237"/>
              <a:chExt cx="1887249" cy="2486627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8800CFF6-8F4D-4627-820C-34A7AB6B76B5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A40980B-E816-4E4B-9C9B-394E328D15D1}"/>
                  </a:ext>
                </a:extLst>
              </p:cNvPr>
              <p:cNvSpPr txBox="1"/>
              <p:nvPr/>
            </p:nvSpPr>
            <p:spPr>
              <a:xfrm>
                <a:off x="392713" y="4732761"/>
                <a:ext cx="1871561" cy="206210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الأجهزة الذكية</a:t>
                </a: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574FCD2F-B42D-406A-BDB3-20EA0193B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184877" y="3834632"/>
              <a:ext cx="1502378" cy="1306088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14D6211-A81F-4393-9DC1-25ACC2FBFA62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E1932AA-276C-4255-AF9A-14CBD14F5BEA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45D83199-60D0-4D82-8D8E-F42FFA07C217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: Top Corners One Rounded and One Snipped 53">
                <a:extLst>
                  <a:ext uri="{FF2B5EF4-FFF2-40B4-BE49-F238E27FC236}">
                    <a16:creationId xmlns:a16="http://schemas.microsoft.com/office/drawing/2014/main" id="{37D910D8-666C-45A4-B2D2-85C34050E474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ight Triangle 19">
                <a:extLst>
                  <a:ext uri="{FF2B5EF4-FFF2-40B4-BE49-F238E27FC236}">
                    <a16:creationId xmlns:a16="http://schemas.microsoft.com/office/drawing/2014/main" id="{5B5AAE39-2CEF-46F3-A578-CB2FD9E1732B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AE39232-2517-45E7-9D20-461F28ACEB74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1" name="Graphic 50" descr="Target Audience">
              <a:extLst>
                <a:ext uri="{FF2B5EF4-FFF2-40B4-BE49-F238E27FC236}">
                  <a16:creationId xmlns:a16="http://schemas.microsoft.com/office/drawing/2014/main" id="{E8F452F3-D594-452C-A512-0DBCD0C752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9DA2945-ED63-42D1-BEEE-8F9EE7A5387D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0F1ACD4D-A8CE-42AD-907F-96838FB15DD9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3B39107-7905-4579-B15B-0EA9F09A7F69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rapezoid 10">
              <a:extLst>
                <a:ext uri="{FF2B5EF4-FFF2-40B4-BE49-F238E27FC236}">
                  <a16:creationId xmlns:a16="http://schemas.microsoft.com/office/drawing/2014/main" id="{5B964588-FD59-4E6D-A579-2FF989783FB8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175C4F1-9B3B-4C6E-AD9A-B55FE4CBD328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Rectangle 21">
            <a:extLst>
              <a:ext uri="{FF2B5EF4-FFF2-40B4-BE49-F238E27FC236}">
                <a16:creationId xmlns:a16="http://schemas.microsoft.com/office/drawing/2014/main" id="{1EB73646-77A1-44B3-9FA7-491ADAA840A6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2" name="Group 28">
            <a:extLst>
              <a:ext uri="{FF2B5EF4-FFF2-40B4-BE49-F238E27FC236}">
                <a16:creationId xmlns:a16="http://schemas.microsoft.com/office/drawing/2014/main" id="{A65BC21B-183B-4F74-BFEB-6E9C7CB3993E}"/>
              </a:ext>
            </a:extLst>
          </p:cNvPr>
          <p:cNvGrpSpPr/>
          <p:nvPr/>
        </p:nvGrpSpPr>
        <p:grpSpPr>
          <a:xfrm>
            <a:off x="2313930" y="2457064"/>
            <a:ext cx="1891595" cy="1776660"/>
            <a:chOff x="2702838" y="2407666"/>
            <a:chExt cx="1891595" cy="1776660"/>
          </a:xfrm>
        </p:grpSpPr>
        <p:grpSp>
          <p:nvGrpSpPr>
            <p:cNvPr id="33" name="Group 29">
              <a:extLst>
                <a:ext uri="{FF2B5EF4-FFF2-40B4-BE49-F238E27FC236}">
                  <a16:creationId xmlns:a16="http://schemas.microsoft.com/office/drawing/2014/main" id="{96B3C3B7-8C22-4A05-913E-5C1D5512FFCD}"/>
                </a:ext>
              </a:extLst>
            </p:cNvPr>
            <p:cNvGrpSpPr/>
            <p:nvPr/>
          </p:nvGrpSpPr>
          <p:grpSpPr>
            <a:xfrm>
              <a:off x="2702838" y="2407666"/>
              <a:ext cx="1891595" cy="1761563"/>
              <a:chOff x="4993062" y="2407666"/>
              <a:chExt cx="1891595" cy="1761563"/>
            </a:xfrm>
          </p:grpSpPr>
          <p:sp>
            <p:nvSpPr>
              <p:cNvPr id="36" name="Oval 32">
                <a:extLst>
                  <a:ext uri="{FF2B5EF4-FFF2-40B4-BE49-F238E27FC236}">
                    <a16:creationId xmlns:a16="http://schemas.microsoft.com/office/drawing/2014/main" id="{5392F610-38FB-4CDC-9347-E7E968CD3B38}"/>
                  </a:ext>
                </a:extLst>
              </p:cNvPr>
              <p:cNvSpPr/>
              <p:nvPr/>
            </p:nvSpPr>
            <p:spPr>
              <a:xfrm>
                <a:off x="4993062" y="2407666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Freeform: Shape 33">
                <a:extLst>
                  <a:ext uri="{FF2B5EF4-FFF2-40B4-BE49-F238E27FC236}">
                    <a16:creationId xmlns:a16="http://schemas.microsoft.com/office/drawing/2014/main" id="{D77FF0DB-AF5F-454F-B7C0-9CE9FE93A2FE}"/>
                  </a:ext>
                </a:extLst>
              </p:cNvPr>
              <p:cNvSpPr/>
              <p:nvPr/>
            </p:nvSpPr>
            <p:spPr>
              <a:xfrm>
                <a:off x="5362174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900FF"/>
                  </a:gs>
                  <a:gs pos="100000">
                    <a:srgbClr val="FF33CC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4">
                <a:extLst>
                  <a:ext uri="{FF2B5EF4-FFF2-40B4-BE49-F238E27FC236}">
                    <a16:creationId xmlns:a16="http://schemas.microsoft.com/office/drawing/2014/main" id="{5A643ABA-0E37-48E2-8108-134AF03DCAD2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5">
                <a:extLst>
                  <a:ext uri="{FF2B5EF4-FFF2-40B4-BE49-F238E27FC236}">
                    <a16:creationId xmlns:a16="http://schemas.microsoft.com/office/drawing/2014/main" id="{C5CBC1C8-F32C-4A6C-944B-1FDAF6809B9F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Freeform: Shape 36">
                <a:extLst>
                  <a:ext uri="{FF2B5EF4-FFF2-40B4-BE49-F238E27FC236}">
                    <a16:creationId xmlns:a16="http://schemas.microsoft.com/office/drawing/2014/main" id="{93BDAF34-7B6A-407A-B6E4-3D226B8CA2BC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34" name="Graphic 30" descr="Single gear">
              <a:extLst>
                <a:ext uri="{FF2B5EF4-FFF2-40B4-BE49-F238E27FC236}">
                  <a16:creationId xmlns:a16="http://schemas.microsoft.com/office/drawing/2014/main" id="{23B6529B-F6A3-43F3-892A-75B1EE519B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60220" y="3208997"/>
              <a:ext cx="457200" cy="457200"/>
            </a:xfrm>
            <a:prstGeom prst="rect">
              <a:avLst/>
            </a:prstGeom>
          </p:spPr>
        </p:pic>
        <p:sp>
          <p:nvSpPr>
            <p:cNvPr id="35" name="TextBox 31">
              <a:extLst>
                <a:ext uri="{FF2B5EF4-FFF2-40B4-BE49-F238E27FC236}">
                  <a16:creationId xmlns:a16="http://schemas.microsoft.com/office/drawing/2014/main" id="{143314D6-6AF1-4F2B-9415-DEEC511AB4BB}"/>
                </a:ext>
              </a:extLst>
            </p:cNvPr>
            <p:cNvSpPr txBox="1"/>
            <p:nvPr/>
          </p:nvSpPr>
          <p:spPr>
            <a:xfrm>
              <a:off x="3585302" y="3810957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41" name="Group 78">
            <a:extLst>
              <a:ext uri="{FF2B5EF4-FFF2-40B4-BE49-F238E27FC236}">
                <a16:creationId xmlns:a16="http://schemas.microsoft.com/office/drawing/2014/main" id="{339A4FE7-8CE0-47F9-BF72-3471DD46DD31}"/>
              </a:ext>
            </a:extLst>
          </p:cNvPr>
          <p:cNvGrpSpPr/>
          <p:nvPr/>
        </p:nvGrpSpPr>
        <p:grpSpPr>
          <a:xfrm>
            <a:off x="2683042" y="4354224"/>
            <a:ext cx="1879730" cy="1035172"/>
            <a:chOff x="3071950" y="4304826"/>
            <a:chExt cx="1879730" cy="1035172"/>
          </a:xfrm>
        </p:grpSpPr>
        <p:sp>
          <p:nvSpPr>
            <p:cNvPr id="42" name="TextBox 79">
              <a:extLst>
                <a:ext uri="{FF2B5EF4-FFF2-40B4-BE49-F238E27FC236}">
                  <a16:creationId xmlns:a16="http://schemas.microsoft.com/office/drawing/2014/main" id="{39C63F33-9BF2-45DE-84B6-C32ACAEB4521}"/>
                </a:ext>
              </a:extLst>
            </p:cNvPr>
            <p:cNvSpPr txBox="1"/>
            <p:nvPr/>
          </p:nvSpPr>
          <p:spPr>
            <a:xfrm>
              <a:off x="3145450" y="4304826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2" name="TextBox 80">
              <a:extLst>
                <a:ext uri="{FF2B5EF4-FFF2-40B4-BE49-F238E27FC236}">
                  <a16:creationId xmlns:a16="http://schemas.microsoft.com/office/drawing/2014/main" id="{FF45D654-8A3D-4186-9529-919428B1BFBF}"/>
                </a:ext>
              </a:extLst>
            </p:cNvPr>
            <p:cNvSpPr txBox="1"/>
            <p:nvPr/>
          </p:nvSpPr>
          <p:spPr>
            <a:xfrm>
              <a:off x="3071950" y="4693667"/>
              <a:ext cx="18797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b="1" dirty="0"/>
                <a:t>أستخدم الأجهزة الذكية عند الضرورة فقط</a:t>
              </a:r>
              <a:endParaRPr lang="ar-SY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3" name="Group 98">
            <a:extLst>
              <a:ext uri="{FF2B5EF4-FFF2-40B4-BE49-F238E27FC236}">
                <a16:creationId xmlns:a16="http://schemas.microsoft.com/office/drawing/2014/main" id="{CB198094-0550-4DBE-B31F-9BFEA50E8F95}"/>
              </a:ext>
            </a:extLst>
          </p:cNvPr>
          <p:cNvGrpSpPr/>
          <p:nvPr/>
        </p:nvGrpSpPr>
        <p:grpSpPr>
          <a:xfrm>
            <a:off x="2859254" y="49398"/>
            <a:ext cx="1116894" cy="2688771"/>
            <a:chOff x="3248162" y="0"/>
            <a:chExt cx="1116894" cy="2688771"/>
          </a:xfrm>
        </p:grpSpPr>
        <p:cxnSp>
          <p:nvCxnSpPr>
            <p:cNvPr id="64" name="Straight Connector 99">
              <a:extLst>
                <a:ext uri="{FF2B5EF4-FFF2-40B4-BE49-F238E27FC236}">
                  <a16:creationId xmlns:a16="http://schemas.microsoft.com/office/drawing/2014/main" id="{208E226E-15BE-4C1E-A0F7-144A8CF86E18}"/>
                </a:ext>
              </a:extLst>
            </p:cNvPr>
            <p:cNvCxnSpPr>
              <a:cxnSpLocks/>
            </p:cNvCxnSpPr>
            <p:nvPr/>
          </p:nvCxnSpPr>
          <p:spPr>
            <a:xfrm>
              <a:off x="3788820" y="0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10">
              <a:extLst>
                <a:ext uri="{FF2B5EF4-FFF2-40B4-BE49-F238E27FC236}">
                  <a16:creationId xmlns:a16="http://schemas.microsoft.com/office/drawing/2014/main" id="{48A3CB7D-9808-4524-8E63-C09F601CB22C}"/>
                </a:ext>
              </a:extLst>
            </p:cNvPr>
            <p:cNvSpPr/>
            <p:nvPr/>
          </p:nvSpPr>
          <p:spPr>
            <a:xfrm rot="7311439">
              <a:off x="3863078" y="1427843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10">
              <a:extLst>
                <a:ext uri="{FF2B5EF4-FFF2-40B4-BE49-F238E27FC236}">
                  <a16:creationId xmlns:a16="http://schemas.microsoft.com/office/drawing/2014/main" id="{11B5B171-19BA-4C56-8607-B0C87846569F}"/>
                </a:ext>
              </a:extLst>
            </p:cNvPr>
            <p:cNvSpPr/>
            <p:nvPr/>
          </p:nvSpPr>
          <p:spPr>
            <a:xfrm rot="3332744">
              <a:off x="3341559" y="1179961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0" name="Group 43">
            <a:extLst>
              <a:ext uri="{FF2B5EF4-FFF2-40B4-BE49-F238E27FC236}">
                <a16:creationId xmlns:a16="http://schemas.microsoft.com/office/drawing/2014/main" id="{057190A1-599C-443B-904E-8D7C774B5488}"/>
              </a:ext>
            </a:extLst>
          </p:cNvPr>
          <p:cNvGrpSpPr/>
          <p:nvPr/>
        </p:nvGrpSpPr>
        <p:grpSpPr>
          <a:xfrm>
            <a:off x="4340317" y="2712357"/>
            <a:ext cx="1839018" cy="1889526"/>
            <a:chOff x="5285756" y="2688771"/>
            <a:chExt cx="1839018" cy="1889526"/>
          </a:xfrm>
        </p:grpSpPr>
        <p:grpSp>
          <p:nvGrpSpPr>
            <p:cNvPr id="75" name="Group 44">
              <a:extLst>
                <a:ext uri="{FF2B5EF4-FFF2-40B4-BE49-F238E27FC236}">
                  <a16:creationId xmlns:a16="http://schemas.microsoft.com/office/drawing/2014/main" id="{9877A73A-B4C5-4587-B234-359CF8207803}"/>
                </a:ext>
              </a:extLst>
            </p:cNvPr>
            <p:cNvGrpSpPr/>
            <p:nvPr/>
          </p:nvGrpSpPr>
          <p:grpSpPr>
            <a:xfrm>
              <a:off x="5285756" y="2688771"/>
              <a:ext cx="1839018" cy="1889526"/>
              <a:chOff x="5321858" y="2688771"/>
              <a:chExt cx="1839018" cy="1889526"/>
            </a:xfrm>
          </p:grpSpPr>
          <p:sp>
            <p:nvSpPr>
              <p:cNvPr id="78" name="Oval 47">
                <a:extLst>
                  <a:ext uri="{FF2B5EF4-FFF2-40B4-BE49-F238E27FC236}">
                    <a16:creationId xmlns:a16="http://schemas.microsoft.com/office/drawing/2014/main" id="{E6D48349-0602-4E3D-A544-00D2FFD734D0}"/>
                  </a:ext>
                </a:extLst>
              </p:cNvPr>
              <p:cNvSpPr/>
              <p:nvPr/>
            </p:nvSpPr>
            <p:spPr>
              <a:xfrm>
                <a:off x="5399313" y="2816734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Freeform: Shape 48">
                <a:extLst>
                  <a:ext uri="{FF2B5EF4-FFF2-40B4-BE49-F238E27FC236}">
                    <a16:creationId xmlns:a16="http://schemas.microsoft.com/office/drawing/2014/main" id="{3C2EC854-5A57-4EA4-AEBF-A787333E5F25}"/>
                  </a:ext>
                </a:extLst>
              </p:cNvPr>
              <p:cNvSpPr/>
              <p:nvPr/>
            </p:nvSpPr>
            <p:spPr>
              <a:xfrm>
                <a:off x="5358837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FFFF00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Oval 49">
                <a:extLst>
                  <a:ext uri="{FF2B5EF4-FFF2-40B4-BE49-F238E27FC236}">
                    <a16:creationId xmlns:a16="http://schemas.microsoft.com/office/drawing/2014/main" id="{A8DCC0EC-7D2B-45E1-9328-BBA64D67E133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Oval 50">
                <a:extLst>
                  <a:ext uri="{FF2B5EF4-FFF2-40B4-BE49-F238E27FC236}">
                    <a16:creationId xmlns:a16="http://schemas.microsoft.com/office/drawing/2014/main" id="{9C16F72F-72AE-4FBE-849D-D89481DBBB14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Freeform: Shape 52">
                <a:extLst>
                  <a:ext uri="{FF2B5EF4-FFF2-40B4-BE49-F238E27FC236}">
                    <a16:creationId xmlns:a16="http://schemas.microsoft.com/office/drawing/2014/main" id="{761B505C-6F39-4402-96B2-FC1BE5843E0C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76" name="Graphic 45" descr="Presentation with bar chart RTL">
              <a:extLst>
                <a:ext uri="{FF2B5EF4-FFF2-40B4-BE49-F238E27FC236}">
                  <a16:creationId xmlns:a16="http://schemas.microsoft.com/office/drawing/2014/main" id="{585F5280-B3BB-4554-96FD-5D146551D64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834364" y="3248030"/>
              <a:ext cx="457200" cy="457200"/>
            </a:xfrm>
            <a:prstGeom prst="rect">
              <a:avLst/>
            </a:prstGeom>
          </p:spPr>
        </p:pic>
        <p:sp>
          <p:nvSpPr>
            <p:cNvPr id="77" name="TextBox 46">
              <a:extLst>
                <a:ext uri="{FF2B5EF4-FFF2-40B4-BE49-F238E27FC236}">
                  <a16:creationId xmlns:a16="http://schemas.microsoft.com/office/drawing/2014/main" id="{B9168EAD-9266-4D87-8529-ED68FFC8EBF2}"/>
                </a:ext>
              </a:extLst>
            </p:cNvPr>
            <p:cNvSpPr txBox="1"/>
            <p:nvPr/>
          </p:nvSpPr>
          <p:spPr>
            <a:xfrm>
              <a:off x="5816065" y="2700410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83" name="Group 84">
            <a:extLst>
              <a:ext uri="{FF2B5EF4-FFF2-40B4-BE49-F238E27FC236}">
                <a16:creationId xmlns:a16="http://schemas.microsoft.com/office/drawing/2014/main" id="{16CFFD33-3390-4751-95F0-957655634B05}"/>
              </a:ext>
            </a:extLst>
          </p:cNvPr>
          <p:cNvGrpSpPr/>
          <p:nvPr/>
        </p:nvGrpSpPr>
        <p:grpSpPr>
          <a:xfrm>
            <a:off x="4009352" y="1393783"/>
            <a:ext cx="2167241" cy="1200329"/>
            <a:chOff x="4954791" y="1370197"/>
            <a:chExt cx="2167241" cy="1200329"/>
          </a:xfrm>
        </p:grpSpPr>
        <p:sp>
          <p:nvSpPr>
            <p:cNvPr id="84" name="TextBox 85">
              <a:extLst>
                <a:ext uri="{FF2B5EF4-FFF2-40B4-BE49-F238E27FC236}">
                  <a16:creationId xmlns:a16="http://schemas.microsoft.com/office/drawing/2014/main" id="{E06381C8-78D5-47F3-9C12-23DBA9F57958}"/>
                </a:ext>
              </a:extLst>
            </p:cNvPr>
            <p:cNvSpPr txBox="1"/>
            <p:nvPr/>
          </p:nvSpPr>
          <p:spPr>
            <a:xfrm>
              <a:off x="5345582" y="1430149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5" name="TextBox 86">
              <a:extLst>
                <a:ext uri="{FF2B5EF4-FFF2-40B4-BE49-F238E27FC236}">
                  <a16:creationId xmlns:a16="http://schemas.microsoft.com/office/drawing/2014/main" id="{7F9B2260-976A-4AD4-A544-1EC9768D7BD3}"/>
                </a:ext>
              </a:extLst>
            </p:cNvPr>
            <p:cNvSpPr txBox="1"/>
            <p:nvPr/>
          </p:nvSpPr>
          <p:spPr>
            <a:xfrm>
              <a:off x="4954791" y="1370197"/>
              <a:ext cx="216724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b="1" dirty="0"/>
                <a:t>أتجنب الاتصال عبر الأجهزة الذكية في الأوقات غير اللائقة</a:t>
              </a:r>
              <a:br>
                <a:rPr lang="en-US" b="1" dirty="0"/>
              </a:br>
              <a:endParaRPr lang="en-US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6" name="Group 90">
            <a:extLst>
              <a:ext uri="{FF2B5EF4-FFF2-40B4-BE49-F238E27FC236}">
                <a16:creationId xmlns:a16="http://schemas.microsoft.com/office/drawing/2014/main" id="{AFE8EBDF-6A14-4FED-A0E5-77A2C3C6C672}"/>
              </a:ext>
            </a:extLst>
          </p:cNvPr>
          <p:cNvGrpSpPr/>
          <p:nvPr/>
        </p:nvGrpSpPr>
        <p:grpSpPr>
          <a:xfrm>
            <a:off x="4570486" y="4192815"/>
            <a:ext cx="1073326" cy="2688771"/>
            <a:chOff x="5515925" y="4169229"/>
            <a:chExt cx="1073326" cy="2688771"/>
          </a:xfrm>
        </p:grpSpPr>
        <p:cxnSp>
          <p:nvCxnSpPr>
            <p:cNvPr id="87" name="Straight Connector 91">
              <a:extLst>
                <a:ext uri="{FF2B5EF4-FFF2-40B4-BE49-F238E27FC236}">
                  <a16:creationId xmlns:a16="http://schemas.microsoft.com/office/drawing/2014/main" id="{AC03731B-AC93-4B4E-9B70-1CEB363FEF67}"/>
                </a:ext>
              </a:extLst>
            </p:cNvPr>
            <p:cNvCxnSpPr>
              <a:cxnSpLocks/>
            </p:cNvCxnSpPr>
            <p:nvPr/>
          </p:nvCxnSpPr>
          <p:spPr>
            <a:xfrm>
              <a:off x="6042942" y="4169229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10">
              <a:extLst>
                <a:ext uri="{FF2B5EF4-FFF2-40B4-BE49-F238E27FC236}">
                  <a16:creationId xmlns:a16="http://schemas.microsoft.com/office/drawing/2014/main" id="{5B34CB0C-CB1E-4FC9-BF6E-2BC14DDB0074}"/>
                </a:ext>
              </a:extLst>
            </p:cNvPr>
            <p:cNvSpPr/>
            <p:nvPr/>
          </p:nvSpPr>
          <p:spPr>
            <a:xfrm rot="2962180">
              <a:off x="6087273" y="5877526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10">
              <a:extLst>
                <a:ext uri="{FF2B5EF4-FFF2-40B4-BE49-F238E27FC236}">
                  <a16:creationId xmlns:a16="http://schemas.microsoft.com/office/drawing/2014/main" id="{A13A86F4-E6D5-4FF0-AD73-3AD22B93059F}"/>
                </a:ext>
              </a:extLst>
            </p:cNvPr>
            <p:cNvSpPr/>
            <p:nvPr/>
          </p:nvSpPr>
          <p:spPr>
            <a:xfrm rot="18857659">
              <a:off x="5609322" y="543063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0" name="Group 53">
            <a:extLst>
              <a:ext uri="{FF2B5EF4-FFF2-40B4-BE49-F238E27FC236}">
                <a16:creationId xmlns:a16="http://schemas.microsoft.com/office/drawing/2014/main" id="{A9677381-F1A6-43D8-89E7-9BA92940FFC8}"/>
              </a:ext>
            </a:extLst>
          </p:cNvPr>
          <p:cNvGrpSpPr/>
          <p:nvPr/>
        </p:nvGrpSpPr>
        <p:grpSpPr>
          <a:xfrm>
            <a:off x="5688201" y="2500613"/>
            <a:ext cx="1891595" cy="1761563"/>
            <a:chOff x="7211082" y="2411877"/>
            <a:chExt cx="1891595" cy="1761563"/>
          </a:xfrm>
        </p:grpSpPr>
        <p:grpSp>
          <p:nvGrpSpPr>
            <p:cNvPr id="91" name="Group 54">
              <a:extLst>
                <a:ext uri="{FF2B5EF4-FFF2-40B4-BE49-F238E27FC236}">
                  <a16:creationId xmlns:a16="http://schemas.microsoft.com/office/drawing/2014/main" id="{CDDCF32C-CAA2-45FA-8192-34C15455F4D0}"/>
                </a:ext>
              </a:extLst>
            </p:cNvPr>
            <p:cNvGrpSpPr/>
            <p:nvPr/>
          </p:nvGrpSpPr>
          <p:grpSpPr>
            <a:xfrm>
              <a:off x="7211082" y="2411877"/>
              <a:ext cx="1891595" cy="1761563"/>
              <a:chOff x="4993062" y="2411877"/>
              <a:chExt cx="1891595" cy="1761563"/>
            </a:xfrm>
          </p:grpSpPr>
          <p:sp>
            <p:nvSpPr>
              <p:cNvPr id="94" name="Oval 57">
                <a:extLst>
                  <a:ext uri="{FF2B5EF4-FFF2-40B4-BE49-F238E27FC236}">
                    <a16:creationId xmlns:a16="http://schemas.microsoft.com/office/drawing/2014/main" id="{232F468D-85DD-4C85-A538-27C6BD792597}"/>
                  </a:ext>
                </a:extLst>
              </p:cNvPr>
              <p:cNvSpPr/>
              <p:nvPr/>
            </p:nvSpPr>
            <p:spPr>
              <a:xfrm>
                <a:off x="4993062" y="2411877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5" name="Freeform: Shape 58">
                <a:extLst>
                  <a:ext uri="{FF2B5EF4-FFF2-40B4-BE49-F238E27FC236}">
                    <a16:creationId xmlns:a16="http://schemas.microsoft.com/office/drawing/2014/main" id="{30EE8085-85F7-4765-8953-8501E0A10B14}"/>
                  </a:ext>
                </a:extLst>
              </p:cNvPr>
              <p:cNvSpPr/>
              <p:nvPr/>
            </p:nvSpPr>
            <p:spPr>
              <a:xfrm>
                <a:off x="5355500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99FF"/>
                  </a:gs>
                  <a:gs pos="100000">
                    <a:srgbClr val="33CCCC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6" name="Oval 59">
                <a:extLst>
                  <a:ext uri="{FF2B5EF4-FFF2-40B4-BE49-F238E27FC236}">
                    <a16:creationId xmlns:a16="http://schemas.microsoft.com/office/drawing/2014/main" id="{1A8A5140-4C31-4C2A-822F-07C604766E55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Oval 60">
                <a:extLst>
                  <a:ext uri="{FF2B5EF4-FFF2-40B4-BE49-F238E27FC236}">
                    <a16:creationId xmlns:a16="http://schemas.microsoft.com/office/drawing/2014/main" id="{7099C989-C9C8-40B6-B5E4-8528DF174F0E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8" name="Freeform: Shape 61">
                <a:extLst>
                  <a:ext uri="{FF2B5EF4-FFF2-40B4-BE49-F238E27FC236}">
                    <a16:creationId xmlns:a16="http://schemas.microsoft.com/office/drawing/2014/main" id="{8C730EBF-450F-4599-9E40-4A353CB6DDE1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92" name="Graphic 55" descr="Stopwatch">
              <a:extLst>
                <a:ext uri="{FF2B5EF4-FFF2-40B4-BE49-F238E27FC236}">
                  <a16:creationId xmlns:a16="http://schemas.microsoft.com/office/drawing/2014/main" id="{49302228-15DA-40E6-9B7E-15B88D8EB3C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068464" y="3222493"/>
              <a:ext cx="457200" cy="457200"/>
            </a:xfrm>
            <a:prstGeom prst="rect">
              <a:avLst/>
            </a:prstGeom>
          </p:spPr>
        </p:pic>
        <p:sp>
          <p:nvSpPr>
            <p:cNvPr id="93" name="TextBox 56">
              <a:extLst>
                <a:ext uri="{FF2B5EF4-FFF2-40B4-BE49-F238E27FC236}">
                  <a16:creationId xmlns:a16="http://schemas.microsoft.com/office/drawing/2014/main" id="{6EC41F7B-6E32-4C6F-8E58-51D87F14EE8E}"/>
                </a:ext>
              </a:extLst>
            </p:cNvPr>
            <p:cNvSpPr txBox="1"/>
            <p:nvPr/>
          </p:nvSpPr>
          <p:spPr>
            <a:xfrm>
              <a:off x="8118614" y="3796239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99" name="Group 81">
            <a:extLst>
              <a:ext uri="{FF2B5EF4-FFF2-40B4-BE49-F238E27FC236}">
                <a16:creationId xmlns:a16="http://schemas.microsoft.com/office/drawing/2014/main" id="{792E9B3D-CED9-4122-AE86-21F78A0CAC1C}"/>
              </a:ext>
            </a:extLst>
          </p:cNvPr>
          <p:cNvGrpSpPr/>
          <p:nvPr/>
        </p:nvGrpSpPr>
        <p:grpSpPr>
          <a:xfrm>
            <a:off x="5875620" y="4436985"/>
            <a:ext cx="1806230" cy="1312171"/>
            <a:chOff x="7646168" y="4271205"/>
            <a:chExt cx="1806230" cy="1312171"/>
          </a:xfrm>
        </p:grpSpPr>
        <p:sp>
          <p:nvSpPr>
            <p:cNvPr id="100" name="TextBox 82">
              <a:extLst>
                <a:ext uri="{FF2B5EF4-FFF2-40B4-BE49-F238E27FC236}">
                  <a16:creationId xmlns:a16="http://schemas.microsoft.com/office/drawing/2014/main" id="{540C7967-6419-4D88-B33F-E0F0AC93AB8E}"/>
                </a:ext>
              </a:extLst>
            </p:cNvPr>
            <p:cNvSpPr txBox="1"/>
            <p:nvPr/>
          </p:nvSpPr>
          <p:spPr>
            <a:xfrm>
              <a:off x="7646168" y="4271205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01" name="TextBox 83">
              <a:extLst>
                <a:ext uri="{FF2B5EF4-FFF2-40B4-BE49-F238E27FC236}">
                  <a16:creationId xmlns:a16="http://schemas.microsoft.com/office/drawing/2014/main" id="{97C41C4C-100A-467A-9404-5EEF1A1C62DA}"/>
                </a:ext>
              </a:extLst>
            </p:cNvPr>
            <p:cNvSpPr txBox="1"/>
            <p:nvPr/>
          </p:nvSpPr>
          <p:spPr>
            <a:xfrm>
              <a:off x="7787545" y="4660046"/>
              <a:ext cx="16648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b="1" dirty="0"/>
                <a:t>أختار نغمات التنبيه الهادئة و أبتعد عن النغمات غير اللائقة</a:t>
              </a:r>
              <a:endParaRPr lang="ar-SY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2" name="Group 102">
            <a:extLst>
              <a:ext uri="{FF2B5EF4-FFF2-40B4-BE49-F238E27FC236}">
                <a16:creationId xmlns:a16="http://schemas.microsoft.com/office/drawing/2014/main" id="{83B21056-5419-4F7E-B54C-8030D0C6CCB2}"/>
              </a:ext>
            </a:extLst>
          </p:cNvPr>
          <p:cNvGrpSpPr/>
          <p:nvPr/>
        </p:nvGrpSpPr>
        <p:grpSpPr>
          <a:xfrm>
            <a:off x="6230280" y="88735"/>
            <a:ext cx="1116894" cy="2688771"/>
            <a:chOff x="7753161" y="-1"/>
            <a:chExt cx="1116894" cy="2688771"/>
          </a:xfrm>
        </p:grpSpPr>
        <p:cxnSp>
          <p:nvCxnSpPr>
            <p:cNvPr id="103" name="Straight Connector 103">
              <a:extLst>
                <a:ext uri="{FF2B5EF4-FFF2-40B4-BE49-F238E27FC236}">
                  <a16:creationId xmlns:a16="http://schemas.microsoft.com/office/drawing/2014/main" id="{09737155-5F9E-4D8E-B992-A59C44069C86}"/>
                </a:ext>
              </a:extLst>
            </p:cNvPr>
            <p:cNvCxnSpPr>
              <a:cxnSpLocks/>
            </p:cNvCxnSpPr>
            <p:nvPr/>
          </p:nvCxnSpPr>
          <p:spPr>
            <a:xfrm>
              <a:off x="8285106" y="-1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10">
              <a:extLst>
                <a:ext uri="{FF2B5EF4-FFF2-40B4-BE49-F238E27FC236}">
                  <a16:creationId xmlns:a16="http://schemas.microsoft.com/office/drawing/2014/main" id="{B3493E1E-54F4-4966-A103-B6E3B546FA1F}"/>
                </a:ext>
              </a:extLst>
            </p:cNvPr>
            <p:cNvSpPr/>
            <p:nvPr/>
          </p:nvSpPr>
          <p:spPr>
            <a:xfrm rot="7311439">
              <a:off x="8368077" y="202898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">
              <a:extLst>
                <a:ext uri="{FF2B5EF4-FFF2-40B4-BE49-F238E27FC236}">
                  <a16:creationId xmlns:a16="http://schemas.microsoft.com/office/drawing/2014/main" id="{BB74612A-04A1-4811-AFC6-8339840289BB}"/>
                </a:ext>
              </a:extLst>
            </p:cNvPr>
            <p:cNvSpPr/>
            <p:nvPr/>
          </p:nvSpPr>
          <p:spPr>
            <a:xfrm rot="3332744">
              <a:off x="7846558" y="1781100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3BD94972-400D-4917-A358-71B46E4DA2EC}"/>
              </a:ext>
            </a:extLst>
          </p:cNvPr>
          <p:cNvGrpSpPr/>
          <p:nvPr/>
        </p:nvGrpSpPr>
        <p:grpSpPr>
          <a:xfrm>
            <a:off x="7681850" y="2664640"/>
            <a:ext cx="1839018" cy="1889526"/>
            <a:chOff x="9794001" y="2688771"/>
            <a:chExt cx="1839018" cy="1889526"/>
          </a:xfrm>
        </p:grpSpPr>
        <p:grpSp>
          <p:nvGrpSpPr>
            <p:cNvPr id="107" name="Group 63">
              <a:extLst>
                <a:ext uri="{FF2B5EF4-FFF2-40B4-BE49-F238E27FC236}">
                  <a16:creationId xmlns:a16="http://schemas.microsoft.com/office/drawing/2014/main" id="{4AFCC451-E81D-4088-ADBF-B025E30D3F08}"/>
                </a:ext>
              </a:extLst>
            </p:cNvPr>
            <p:cNvGrpSpPr/>
            <p:nvPr/>
          </p:nvGrpSpPr>
          <p:grpSpPr>
            <a:xfrm>
              <a:off x="9794001" y="2688771"/>
              <a:ext cx="1839018" cy="1889526"/>
              <a:chOff x="5321858" y="2688771"/>
              <a:chExt cx="1839018" cy="1889526"/>
            </a:xfrm>
          </p:grpSpPr>
          <p:sp>
            <p:nvSpPr>
              <p:cNvPr id="110" name="Oval 69">
                <a:extLst>
                  <a:ext uri="{FF2B5EF4-FFF2-40B4-BE49-F238E27FC236}">
                    <a16:creationId xmlns:a16="http://schemas.microsoft.com/office/drawing/2014/main" id="{0F16708E-8FC4-4F02-A81C-B051B3F8E249}"/>
                  </a:ext>
                </a:extLst>
              </p:cNvPr>
              <p:cNvSpPr/>
              <p:nvPr/>
            </p:nvSpPr>
            <p:spPr>
              <a:xfrm>
                <a:off x="5399313" y="2816734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Freeform: Shape 74">
                <a:extLst>
                  <a:ext uri="{FF2B5EF4-FFF2-40B4-BE49-F238E27FC236}">
                    <a16:creationId xmlns:a16="http://schemas.microsoft.com/office/drawing/2014/main" id="{2A5495F5-9673-49DB-8F98-AC4DE13A87B8}"/>
                  </a:ext>
                </a:extLst>
              </p:cNvPr>
              <p:cNvSpPr/>
              <p:nvPr/>
            </p:nvSpPr>
            <p:spPr>
              <a:xfrm>
                <a:off x="5355500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0000"/>
                  </a:gs>
                  <a:gs pos="100000">
                    <a:srgbClr val="FF6600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Oval 75">
                <a:extLst>
                  <a:ext uri="{FF2B5EF4-FFF2-40B4-BE49-F238E27FC236}">
                    <a16:creationId xmlns:a16="http://schemas.microsoft.com/office/drawing/2014/main" id="{1EDF7BDD-A118-43C6-98EF-BB3E22CFD04B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Oval 76">
                <a:extLst>
                  <a:ext uri="{FF2B5EF4-FFF2-40B4-BE49-F238E27FC236}">
                    <a16:creationId xmlns:a16="http://schemas.microsoft.com/office/drawing/2014/main" id="{74A695CB-5E19-4AF2-B801-988797DD71C6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Freeform: Shape 77">
                <a:extLst>
                  <a:ext uri="{FF2B5EF4-FFF2-40B4-BE49-F238E27FC236}">
                    <a16:creationId xmlns:a16="http://schemas.microsoft.com/office/drawing/2014/main" id="{E1FF6A02-A817-4499-8509-1DC1755DFBB2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08" name="Graphic 67" descr="Boardroom">
              <a:extLst>
                <a:ext uri="{FF2B5EF4-FFF2-40B4-BE49-F238E27FC236}">
                  <a16:creationId xmlns:a16="http://schemas.microsoft.com/office/drawing/2014/main" id="{A81212A1-0573-4F62-8B0B-672C31B474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386940" y="3206220"/>
              <a:ext cx="457200" cy="457200"/>
            </a:xfrm>
            <a:prstGeom prst="rect">
              <a:avLst/>
            </a:prstGeom>
          </p:spPr>
        </p:pic>
        <p:sp>
          <p:nvSpPr>
            <p:cNvPr id="109" name="TextBox 68">
              <a:extLst>
                <a:ext uri="{FF2B5EF4-FFF2-40B4-BE49-F238E27FC236}">
                  <a16:creationId xmlns:a16="http://schemas.microsoft.com/office/drawing/2014/main" id="{EB6B1EB4-AE16-4D48-8362-97E2D9A81FFD}"/>
                </a:ext>
              </a:extLst>
            </p:cNvPr>
            <p:cNvSpPr txBox="1"/>
            <p:nvPr/>
          </p:nvSpPr>
          <p:spPr>
            <a:xfrm>
              <a:off x="10340995" y="2731254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115" name="Group 87">
            <a:extLst>
              <a:ext uri="{FF2B5EF4-FFF2-40B4-BE49-F238E27FC236}">
                <a16:creationId xmlns:a16="http://schemas.microsoft.com/office/drawing/2014/main" id="{03F5031B-1A98-44BD-BB6B-D40413A1C1A0}"/>
              </a:ext>
            </a:extLst>
          </p:cNvPr>
          <p:cNvGrpSpPr/>
          <p:nvPr/>
        </p:nvGrpSpPr>
        <p:grpSpPr>
          <a:xfrm>
            <a:off x="7434846" y="1283452"/>
            <a:ext cx="1809803" cy="1319044"/>
            <a:chOff x="9694511" y="1425677"/>
            <a:chExt cx="2012106" cy="1296135"/>
          </a:xfrm>
        </p:grpSpPr>
        <p:sp>
          <p:nvSpPr>
            <p:cNvPr id="116" name="TextBox 88">
              <a:extLst>
                <a:ext uri="{FF2B5EF4-FFF2-40B4-BE49-F238E27FC236}">
                  <a16:creationId xmlns:a16="http://schemas.microsoft.com/office/drawing/2014/main" id="{FD909E92-ADB7-4E64-841D-FF73B894DF70}"/>
                </a:ext>
              </a:extLst>
            </p:cNvPr>
            <p:cNvSpPr txBox="1"/>
            <p:nvPr/>
          </p:nvSpPr>
          <p:spPr>
            <a:xfrm>
              <a:off x="9900388" y="1425677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7" name="TextBox 89">
              <a:extLst>
                <a:ext uri="{FF2B5EF4-FFF2-40B4-BE49-F238E27FC236}">
                  <a16:creationId xmlns:a16="http://schemas.microsoft.com/office/drawing/2014/main" id="{A9312A37-D80D-491B-9AB8-142DFA33985A}"/>
                </a:ext>
              </a:extLst>
            </p:cNvPr>
            <p:cNvSpPr txBox="1"/>
            <p:nvPr/>
          </p:nvSpPr>
          <p:spPr>
            <a:xfrm>
              <a:off x="9694511" y="1814518"/>
              <a:ext cx="2012106" cy="907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b="1" dirty="0"/>
                <a:t>أراعي الجلوس الصحيح عند استخدام الأجهزة الذكية</a:t>
              </a:r>
              <a:endParaRPr lang="ar-SY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8" name="Group 94">
            <a:extLst>
              <a:ext uri="{FF2B5EF4-FFF2-40B4-BE49-F238E27FC236}">
                <a16:creationId xmlns:a16="http://schemas.microsoft.com/office/drawing/2014/main" id="{AB339AB5-3924-4086-A23C-B2F50899B808}"/>
              </a:ext>
            </a:extLst>
          </p:cNvPr>
          <p:cNvGrpSpPr/>
          <p:nvPr/>
        </p:nvGrpSpPr>
        <p:grpSpPr>
          <a:xfrm>
            <a:off x="7869477" y="4145098"/>
            <a:ext cx="1073326" cy="2688771"/>
            <a:chOff x="9981628" y="4169229"/>
            <a:chExt cx="1073326" cy="2688771"/>
          </a:xfrm>
        </p:grpSpPr>
        <p:cxnSp>
          <p:nvCxnSpPr>
            <p:cNvPr id="119" name="Straight Connector 95">
              <a:extLst>
                <a:ext uri="{FF2B5EF4-FFF2-40B4-BE49-F238E27FC236}">
                  <a16:creationId xmlns:a16="http://schemas.microsoft.com/office/drawing/2014/main" id="{8075949B-4B2F-44EB-ADF7-5EFCF37F69DE}"/>
                </a:ext>
              </a:extLst>
            </p:cNvPr>
            <p:cNvCxnSpPr>
              <a:cxnSpLocks/>
            </p:cNvCxnSpPr>
            <p:nvPr/>
          </p:nvCxnSpPr>
          <p:spPr>
            <a:xfrm>
              <a:off x="10534229" y="4169229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0">
              <a:extLst>
                <a:ext uri="{FF2B5EF4-FFF2-40B4-BE49-F238E27FC236}">
                  <a16:creationId xmlns:a16="http://schemas.microsoft.com/office/drawing/2014/main" id="{9180ECDB-84AD-4B6B-92E0-F7FF84716477}"/>
                </a:ext>
              </a:extLst>
            </p:cNvPr>
            <p:cNvSpPr/>
            <p:nvPr/>
          </p:nvSpPr>
          <p:spPr>
            <a:xfrm rot="2962180">
              <a:off x="10552976" y="462376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Oval 10">
              <a:extLst>
                <a:ext uri="{FF2B5EF4-FFF2-40B4-BE49-F238E27FC236}">
                  <a16:creationId xmlns:a16="http://schemas.microsoft.com/office/drawing/2014/main" id="{751167E4-BC3C-47B2-8310-A19C43F51F48}"/>
                </a:ext>
              </a:extLst>
            </p:cNvPr>
            <p:cNvSpPr/>
            <p:nvPr/>
          </p:nvSpPr>
          <p:spPr>
            <a:xfrm rot="18857659">
              <a:off x="10075025" y="4176868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4" name="Group 53">
            <a:extLst>
              <a:ext uri="{FF2B5EF4-FFF2-40B4-BE49-F238E27FC236}">
                <a16:creationId xmlns:a16="http://schemas.microsoft.com/office/drawing/2014/main" id="{A9677381-F1A6-43D8-89E7-9BA92940FFC8}"/>
              </a:ext>
            </a:extLst>
          </p:cNvPr>
          <p:cNvGrpSpPr/>
          <p:nvPr/>
        </p:nvGrpSpPr>
        <p:grpSpPr>
          <a:xfrm>
            <a:off x="9226813" y="2653013"/>
            <a:ext cx="1891595" cy="1761563"/>
            <a:chOff x="7211082" y="2411877"/>
            <a:chExt cx="1891595" cy="1761563"/>
          </a:xfrm>
        </p:grpSpPr>
        <p:grpSp>
          <p:nvGrpSpPr>
            <p:cNvPr id="155" name="Group 54">
              <a:extLst>
                <a:ext uri="{FF2B5EF4-FFF2-40B4-BE49-F238E27FC236}">
                  <a16:creationId xmlns:a16="http://schemas.microsoft.com/office/drawing/2014/main" id="{CDDCF32C-CAA2-45FA-8192-34C15455F4D0}"/>
                </a:ext>
              </a:extLst>
            </p:cNvPr>
            <p:cNvGrpSpPr/>
            <p:nvPr/>
          </p:nvGrpSpPr>
          <p:grpSpPr>
            <a:xfrm>
              <a:off x="7211082" y="2411877"/>
              <a:ext cx="1891595" cy="1761563"/>
              <a:chOff x="4993062" y="2411877"/>
              <a:chExt cx="1891595" cy="1761563"/>
            </a:xfrm>
          </p:grpSpPr>
          <p:sp>
            <p:nvSpPr>
              <p:cNvPr id="158" name="Oval 57">
                <a:extLst>
                  <a:ext uri="{FF2B5EF4-FFF2-40B4-BE49-F238E27FC236}">
                    <a16:creationId xmlns:a16="http://schemas.microsoft.com/office/drawing/2014/main" id="{232F468D-85DD-4C85-A538-27C6BD792597}"/>
                  </a:ext>
                </a:extLst>
              </p:cNvPr>
              <p:cNvSpPr/>
              <p:nvPr/>
            </p:nvSpPr>
            <p:spPr>
              <a:xfrm>
                <a:off x="4993062" y="2411877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9" name="Freeform: Shape 58">
                <a:extLst>
                  <a:ext uri="{FF2B5EF4-FFF2-40B4-BE49-F238E27FC236}">
                    <a16:creationId xmlns:a16="http://schemas.microsoft.com/office/drawing/2014/main" id="{30EE8085-85F7-4765-8953-8501E0A10B14}"/>
                  </a:ext>
                </a:extLst>
              </p:cNvPr>
              <p:cNvSpPr/>
              <p:nvPr/>
            </p:nvSpPr>
            <p:spPr>
              <a:xfrm>
                <a:off x="5355500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0" name="Oval 59">
                <a:extLst>
                  <a:ext uri="{FF2B5EF4-FFF2-40B4-BE49-F238E27FC236}">
                    <a16:creationId xmlns:a16="http://schemas.microsoft.com/office/drawing/2014/main" id="{1A8A5140-4C31-4C2A-822F-07C604766E55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1" name="Oval 60">
                <a:extLst>
                  <a:ext uri="{FF2B5EF4-FFF2-40B4-BE49-F238E27FC236}">
                    <a16:creationId xmlns:a16="http://schemas.microsoft.com/office/drawing/2014/main" id="{7099C989-C9C8-40B6-B5E4-8528DF174F0E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2" name="Freeform: Shape 61">
                <a:extLst>
                  <a:ext uri="{FF2B5EF4-FFF2-40B4-BE49-F238E27FC236}">
                    <a16:creationId xmlns:a16="http://schemas.microsoft.com/office/drawing/2014/main" id="{8C730EBF-450F-4599-9E40-4A353CB6DDE1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56" name="Graphic 55" descr="Stopwatch">
              <a:extLst>
                <a:ext uri="{FF2B5EF4-FFF2-40B4-BE49-F238E27FC236}">
                  <a16:creationId xmlns:a16="http://schemas.microsoft.com/office/drawing/2014/main" id="{49302228-15DA-40E6-9B7E-15B88D8EB3C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068464" y="3222493"/>
              <a:ext cx="457200" cy="457200"/>
            </a:xfrm>
            <a:prstGeom prst="rect">
              <a:avLst/>
            </a:prstGeom>
          </p:spPr>
        </p:pic>
        <p:sp>
          <p:nvSpPr>
            <p:cNvPr id="157" name="TextBox 56">
              <a:extLst>
                <a:ext uri="{FF2B5EF4-FFF2-40B4-BE49-F238E27FC236}">
                  <a16:creationId xmlns:a16="http://schemas.microsoft.com/office/drawing/2014/main" id="{6EC41F7B-6E32-4C6F-8E58-51D87F14EE8E}"/>
                </a:ext>
              </a:extLst>
            </p:cNvPr>
            <p:cNvSpPr txBox="1"/>
            <p:nvPr/>
          </p:nvSpPr>
          <p:spPr>
            <a:xfrm>
              <a:off x="8118614" y="3796239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163" name="Group 81">
            <a:extLst>
              <a:ext uri="{FF2B5EF4-FFF2-40B4-BE49-F238E27FC236}">
                <a16:creationId xmlns:a16="http://schemas.microsoft.com/office/drawing/2014/main" id="{792E9B3D-CED9-4122-AE86-21F78A0CAC1C}"/>
              </a:ext>
            </a:extLst>
          </p:cNvPr>
          <p:cNvGrpSpPr/>
          <p:nvPr/>
        </p:nvGrpSpPr>
        <p:grpSpPr>
          <a:xfrm>
            <a:off x="9414232" y="4589385"/>
            <a:ext cx="1691652" cy="1046850"/>
            <a:chOff x="7646168" y="4271205"/>
            <a:chExt cx="1691652" cy="1046850"/>
          </a:xfrm>
        </p:grpSpPr>
        <p:sp>
          <p:nvSpPr>
            <p:cNvPr id="164" name="TextBox 82">
              <a:extLst>
                <a:ext uri="{FF2B5EF4-FFF2-40B4-BE49-F238E27FC236}">
                  <a16:creationId xmlns:a16="http://schemas.microsoft.com/office/drawing/2014/main" id="{540C7967-6419-4D88-B33F-E0F0AC93AB8E}"/>
                </a:ext>
              </a:extLst>
            </p:cNvPr>
            <p:cNvSpPr txBox="1"/>
            <p:nvPr/>
          </p:nvSpPr>
          <p:spPr>
            <a:xfrm>
              <a:off x="7646168" y="4271205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65" name="TextBox 83">
              <a:extLst>
                <a:ext uri="{FF2B5EF4-FFF2-40B4-BE49-F238E27FC236}">
                  <a16:creationId xmlns:a16="http://schemas.microsoft.com/office/drawing/2014/main" id="{97C41C4C-100A-467A-9404-5EEF1A1C62DA}"/>
                </a:ext>
              </a:extLst>
            </p:cNvPr>
            <p:cNvSpPr txBox="1"/>
            <p:nvPr/>
          </p:nvSpPr>
          <p:spPr>
            <a:xfrm>
              <a:off x="7672967" y="4394725"/>
              <a:ext cx="16648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b="1" dirty="0"/>
                <a:t>أحدد وقتاً للعب في الأجهزة الذكية لأحافظ على صحتي</a:t>
              </a:r>
              <a:endParaRPr lang="ar-SY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66" name="Group 102">
            <a:extLst>
              <a:ext uri="{FF2B5EF4-FFF2-40B4-BE49-F238E27FC236}">
                <a16:creationId xmlns:a16="http://schemas.microsoft.com/office/drawing/2014/main" id="{83B21056-5419-4F7E-B54C-8030D0C6CCB2}"/>
              </a:ext>
            </a:extLst>
          </p:cNvPr>
          <p:cNvGrpSpPr/>
          <p:nvPr/>
        </p:nvGrpSpPr>
        <p:grpSpPr>
          <a:xfrm>
            <a:off x="9768892" y="241135"/>
            <a:ext cx="1116894" cy="2688771"/>
            <a:chOff x="7753161" y="-1"/>
            <a:chExt cx="1116894" cy="2688771"/>
          </a:xfrm>
        </p:grpSpPr>
        <p:cxnSp>
          <p:nvCxnSpPr>
            <p:cNvPr id="167" name="Straight Connector 103">
              <a:extLst>
                <a:ext uri="{FF2B5EF4-FFF2-40B4-BE49-F238E27FC236}">
                  <a16:creationId xmlns:a16="http://schemas.microsoft.com/office/drawing/2014/main" id="{09737155-5F9E-4D8E-B992-A59C44069C86}"/>
                </a:ext>
              </a:extLst>
            </p:cNvPr>
            <p:cNvCxnSpPr>
              <a:cxnSpLocks/>
            </p:cNvCxnSpPr>
            <p:nvPr/>
          </p:nvCxnSpPr>
          <p:spPr>
            <a:xfrm>
              <a:off x="8285106" y="-1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Oval 10">
              <a:extLst>
                <a:ext uri="{FF2B5EF4-FFF2-40B4-BE49-F238E27FC236}">
                  <a16:creationId xmlns:a16="http://schemas.microsoft.com/office/drawing/2014/main" id="{B3493E1E-54F4-4966-A103-B6E3B546FA1F}"/>
                </a:ext>
              </a:extLst>
            </p:cNvPr>
            <p:cNvSpPr/>
            <p:nvPr/>
          </p:nvSpPr>
          <p:spPr>
            <a:xfrm rot="7311439">
              <a:off x="8368077" y="202898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Oval 10">
              <a:extLst>
                <a:ext uri="{FF2B5EF4-FFF2-40B4-BE49-F238E27FC236}">
                  <a16:creationId xmlns:a16="http://schemas.microsoft.com/office/drawing/2014/main" id="{BB74612A-04A1-4811-AFC6-8339840289BB}"/>
                </a:ext>
              </a:extLst>
            </p:cNvPr>
            <p:cNvSpPr/>
            <p:nvPr/>
          </p:nvSpPr>
          <p:spPr>
            <a:xfrm rot="3332744">
              <a:off x="7846558" y="1781100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3156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74" grpId="0"/>
      <p:bldP spid="6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566</Words>
  <Application>Microsoft Office PowerPoint</Application>
  <PresentationFormat>شاشة عريضة</PresentationFormat>
  <Paragraphs>203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429</cp:revision>
  <dcterms:created xsi:type="dcterms:W3CDTF">2020-10-10T04:32:51Z</dcterms:created>
  <dcterms:modified xsi:type="dcterms:W3CDTF">2021-01-17T10:33:59Z</dcterms:modified>
</cp:coreProperties>
</file>